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37.jpg" ContentType="image/jp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  <p:sldMasterId id="2147483682" r:id="rId2"/>
  </p:sldMasterIdLst>
  <p:notesMasterIdLst>
    <p:notesMasterId r:id="rId184"/>
  </p:notesMasterIdLst>
  <p:handoutMasterIdLst>
    <p:handoutMasterId r:id="rId185"/>
  </p:handoutMasterIdLst>
  <p:sldIdLst>
    <p:sldId id="256" r:id="rId3"/>
    <p:sldId id="631" r:id="rId4"/>
    <p:sldId id="257" r:id="rId5"/>
    <p:sldId id="258" r:id="rId6"/>
    <p:sldId id="479" r:id="rId7"/>
    <p:sldId id="564" r:id="rId8"/>
    <p:sldId id="516" r:id="rId9"/>
    <p:sldId id="578" r:id="rId10"/>
    <p:sldId id="579" r:id="rId11"/>
    <p:sldId id="580" r:id="rId12"/>
    <p:sldId id="577" r:id="rId13"/>
    <p:sldId id="480" r:id="rId14"/>
    <p:sldId id="581" r:id="rId15"/>
    <p:sldId id="259" r:id="rId16"/>
    <p:sldId id="481" r:id="rId17"/>
    <p:sldId id="482" r:id="rId18"/>
    <p:sldId id="493" r:id="rId19"/>
    <p:sldId id="265" r:id="rId20"/>
    <p:sldId id="273" r:id="rId21"/>
    <p:sldId id="274" r:id="rId22"/>
    <p:sldId id="266" r:id="rId23"/>
    <p:sldId id="299" r:id="rId24"/>
    <p:sldId id="267" r:id="rId25"/>
    <p:sldId id="565" r:id="rId26"/>
    <p:sldId id="566" r:id="rId27"/>
    <p:sldId id="483" r:id="rId28"/>
    <p:sldId id="484" r:id="rId29"/>
    <p:sldId id="485" r:id="rId30"/>
    <p:sldId id="486" r:id="rId31"/>
    <p:sldId id="489" r:id="rId32"/>
    <p:sldId id="260" r:id="rId33"/>
    <p:sldId id="261" r:id="rId34"/>
    <p:sldId id="262" r:id="rId35"/>
    <p:sldId id="263" r:id="rId36"/>
    <p:sldId id="264" r:id="rId37"/>
    <p:sldId id="490" r:id="rId38"/>
    <p:sldId id="491" r:id="rId39"/>
    <p:sldId id="492" r:id="rId40"/>
    <p:sldId id="487" r:id="rId41"/>
    <p:sldId id="495" r:id="rId42"/>
    <p:sldId id="294" r:id="rId43"/>
    <p:sldId id="488" r:id="rId44"/>
    <p:sldId id="494" r:id="rId45"/>
    <p:sldId id="512" r:id="rId46"/>
    <p:sldId id="496" r:id="rId47"/>
    <p:sldId id="585" r:id="rId48"/>
    <p:sldId id="497" r:id="rId49"/>
    <p:sldId id="498" r:id="rId50"/>
    <p:sldId id="499" r:id="rId51"/>
    <p:sldId id="500" r:id="rId52"/>
    <p:sldId id="501" r:id="rId53"/>
    <p:sldId id="502" r:id="rId54"/>
    <p:sldId id="503" r:id="rId55"/>
    <p:sldId id="517" r:id="rId56"/>
    <p:sldId id="518" r:id="rId57"/>
    <p:sldId id="519" r:id="rId58"/>
    <p:sldId id="521" r:id="rId59"/>
    <p:sldId id="520" r:id="rId60"/>
    <p:sldId id="524" r:id="rId61"/>
    <p:sldId id="522" r:id="rId62"/>
    <p:sldId id="523" r:id="rId63"/>
    <p:sldId id="525" r:id="rId64"/>
    <p:sldId id="526" r:id="rId65"/>
    <p:sldId id="527" r:id="rId66"/>
    <p:sldId id="582" r:id="rId67"/>
    <p:sldId id="583" r:id="rId68"/>
    <p:sldId id="584" r:id="rId69"/>
    <p:sldId id="513" r:id="rId70"/>
    <p:sldId id="630" r:id="rId71"/>
    <p:sldId id="632" r:id="rId72"/>
    <p:sldId id="528" r:id="rId73"/>
    <p:sldId id="645" r:id="rId74"/>
    <p:sldId id="646" r:id="rId75"/>
    <p:sldId id="529" r:id="rId76"/>
    <p:sldId id="647" r:id="rId77"/>
    <p:sldId id="648" r:id="rId78"/>
    <p:sldId id="649" r:id="rId79"/>
    <p:sldId id="650" r:id="rId80"/>
    <p:sldId id="651" r:id="rId81"/>
    <p:sldId id="652" r:id="rId82"/>
    <p:sldId id="653" r:id="rId83"/>
    <p:sldId id="514" r:id="rId84"/>
    <p:sldId id="515" r:id="rId85"/>
    <p:sldId id="530" r:id="rId86"/>
    <p:sldId id="531" r:id="rId87"/>
    <p:sldId id="532" r:id="rId88"/>
    <p:sldId id="637" r:id="rId89"/>
    <p:sldId id="638" r:id="rId90"/>
    <p:sldId id="639" r:id="rId91"/>
    <p:sldId id="640" r:id="rId92"/>
    <p:sldId id="533" r:id="rId93"/>
    <p:sldId id="534" r:id="rId94"/>
    <p:sldId id="535" r:id="rId95"/>
    <p:sldId id="536" r:id="rId96"/>
    <p:sldId id="537" r:id="rId97"/>
    <p:sldId id="538" r:id="rId98"/>
    <p:sldId id="539" r:id="rId99"/>
    <p:sldId id="540" r:id="rId100"/>
    <p:sldId id="541" r:id="rId101"/>
    <p:sldId id="542" r:id="rId102"/>
    <p:sldId id="543" r:id="rId103"/>
    <p:sldId id="626" r:id="rId104"/>
    <p:sldId id="627" r:id="rId105"/>
    <p:sldId id="544" r:id="rId106"/>
    <p:sldId id="545" r:id="rId107"/>
    <p:sldId id="546" r:id="rId108"/>
    <p:sldId id="547" r:id="rId109"/>
    <p:sldId id="623" r:id="rId110"/>
    <p:sldId id="548" r:id="rId111"/>
    <p:sldId id="549" r:id="rId112"/>
    <p:sldId id="550" r:id="rId113"/>
    <p:sldId id="551" r:id="rId114"/>
    <p:sldId id="552" r:id="rId115"/>
    <p:sldId id="553" r:id="rId116"/>
    <p:sldId id="554" r:id="rId117"/>
    <p:sldId id="621" r:id="rId118"/>
    <p:sldId id="622" r:id="rId119"/>
    <p:sldId id="633" r:id="rId120"/>
    <p:sldId id="555" r:id="rId121"/>
    <p:sldId id="556" r:id="rId122"/>
    <p:sldId id="562" r:id="rId123"/>
    <p:sldId id="557" r:id="rId124"/>
    <p:sldId id="558" r:id="rId125"/>
    <p:sldId id="559" r:id="rId126"/>
    <p:sldId id="560" r:id="rId127"/>
    <p:sldId id="561" r:id="rId128"/>
    <p:sldId id="603" r:id="rId129"/>
    <p:sldId id="563" r:id="rId130"/>
    <p:sldId id="567" r:id="rId131"/>
    <p:sldId id="568" r:id="rId132"/>
    <p:sldId id="570" r:id="rId133"/>
    <p:sldId id="569" r:id="rId134"/>
    <p:sldId id="571" r:id="rId135"/>
    <p:sldId id="572" r:id="rId136"/>
    <p:sldId id="573" r:id="rId137"/>
    <p:sldId id="574" r:id="rId138"/>
    <p:sldId id="575" r:id="rId139"/>
    <p:sldId id="576" r:id="rId140"/>
    <p:sldId id="587" r:id="rId141"/>
    <p:sldId id="586" r:id="rId142"/>
    <p:sldId id="628" r:id="rId143"/>
    <p:sldId id="629" r:id="rId144"/>
    <p:sldId id="588" r:id="rId145"/>
    <p:sldId id="589" r:id="rId146"/>
    <p:sldId id="590" r:id="rId147"/>
    <p:sldId id="591" r:id="rId148"/>
    <p:sldId id="592" r:id="rId149"/>
    <p:sldId id="593" r:id="rId150"/>
    <p:sldId id="594" r:id="rId151"/>
    <p:sldId id="617" r:id="rId152"/>
    <p:sldId id="618" r:id="rId153"/>
    <p:sldId id="619" r:id="rId154"/>
    <p:sldId id="620" r:id="rId155"/>
    <p:sldId id="595" r:id="rId156"/>
    <p:sldId id="602" r:id="rId157"/>
    <p:sldId id="600" r:id="rId158"/>
    <p:sldId id="596" r:id="rId159"/>
    <p:sldId id="597" r:id="rId160"/>
    <p:sldId id="598" r:id="rId161"/>
    <p:sldId id="624" r:id="rId162"/>
    <p:sldId id="625" r:id="rId163"/>
    <p:sldId id="599" r:id="rId164"/>
    <p:sldId id="605" r:id="rId165"/>
    <p:sldId id="606" r:id="rId166"/>
    <p:sldId id="607" r:id="rId167"/>
    <p:sldId id="608" r:id="rId168"/>
    <p:sldId id="609" r:id="rId169"/>
    <p:sldId id="610" r:id="rId170"/>
    <p:sldId id="611" r:id="rId171"/>
    <p:sldId id="612" r:id="rId172"/>
    <p:sldId id="613" r:id="rId173"/>
    <p:sldId id="614" r:id="rId174"/>
    <p:sldId id="615" r:id="rId175"/>
    <p:sldId id="616" r:id="rId176"/>
    <p:sldId id="635" r:id="rId177"/>
    <p:sldId id="636" r:id="rId178"/>
    <p:sldId id="634" r:id="rId179"/>
    <p:sldId id="642" r:id="rId180"/>
    <p:sldId id="641" r:id="rId181"/>
    <p:sldId id="643" r:id="rId182"/>
    <p:sldId id="644" r:id="rId183"/>
  </p:sldIdLst>
  <p:sldSz cx="13439775" cy="7559675"/>
  <p:notesSz cx="7559675" cy="10691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452DE5-7C00-4F86-80CF-BD535E802BBB}" v="466" dt="2023-08-08T22:59:44.4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36" autoAdjust="0"/>
    <p:restoredTop sz="86864" autoAdjust="0"/>
  </p:normalViewPr>
  <p:slideViewPr>
    <p:cSldViewPr snapToGrid="0">
      <p:cViewPr varScale="1">
        <p:scale>
          <a:sx n="65" d="100"/>
          <a:sy n="65" d="100"/>
        </p:scale>
        <p:origin x="90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microsoft.com/office/2015/10/relationships/revisionInfo" Target="revisionInfo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notesMaster" Target="notesMasters/notesMaster1.xml"/><Relationship Id="rId189" Type="http://schemas.openxmlformats.org/officeDocument/2006/relationships/tableStyles" Target="tableStyle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0" Type="http://schemas.microsoft.com/office/2016/11/relationships/changesInfo" Target="changesInfos/changesInfo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presProps" Target="presProps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phics Guru" userId="d850d2d1f9c44abc" providerId="LiveId" clId="{5FADBB4D-F1CC-4E43-AE6D-6855B2CDBCC0}"/>
    <pc:docChg chg="custSel modSld">
      <pc:chgData name="Graphics Guru" userId="d850d2d1f9c44abc" providerId="LiveId" clId="{5FADBB4D-F1CC-4E43-AE6D-6855B2CDBCC0}" dt="2023-07-30T22:57:25.736" v="54" actId="20577"/>
      <pc:docMkLst>
        <pc:docMk/>
      </pc:docMkLst>
      <pc:sldChg chg="modSp mod">
        <pc:chgData name="Graphics Guru" userId="d850d2d1f9c44abc" providerId="LiveId" clId="{5FADBB4D-F1CC-4E43-AE6D-6855B2CDBCC0}" dt="2023-07-30T22:57:25.736" v="54" actId="20577"/>
        <pc:sldMkLst>
          <pc:docMk/>
          <pc:sldMk cId="0" sldId="256"/>
        </pc:sldMkLst>
        <pc:spChg chg="mod">
          <ac:chgData name="Graphics Guru" userId="d850d2d1f9c44abc" providerId="LiveId" clId="{5FADBB4D-F1CC-4E43-AE6D-6855B2CDBCC0}" dt="2023-07-30T22:57:25.736" v="54" actId="20577"/>
          <ac:spMkLst>
            <pc:docMk/>
            <pc:sldMk cId="0" sldId="256"/>
            <ac:spMk id="2" creationId="{00000000-0000-0000-0000-000000000000}"/>
          </ac:spMkLst>
        </pc:spChg>
      </pc:sldChg>
    </pc:docChg>
  </pc:docChgLst>
  <pc:docChgLst>
    <pc:chgData name="Graphics Guru" userId="d850d2d1f9c44abc" providerId="LiveId" clId="{39452DE5-7C00-4F86-80CF-BD535E802BBB}"/>
    <pc:docChg chg="undo redo custSel addSld delSld modSld sldOrd modMainMaster modNotesMaster">
      <pc:chgData name="Graphics Guru" userId="d850d2d1f9c44abc" providerId="LiveId" clId="{39452DE5-7C00-4F86-80CF-BD535E802BBB}" dt="2023-08-08T23:44:47.224" v="5023" actId="47"/>
      <pc:docMkLst>
        <pc:docMk/>
      </pc:docMkLst>
      <pc:sldChg chg="addSp delSp modSp mod setBg modNotes">
        <pc:chgData name="Graphics Guru" userId="d850d2d1f9c44abc" providerId="LiveId" clId="{39452DE5-7C00-4F86-80CF-BD535E802BBB}" dt="2023-08-08T23:34:51.352" v="4968" actId="22"/>
        <pc:sldMkLst>
          <pc:docMk/>
          <pc:sldMk cId="0" sldId="256"/>
        </pc:sldMkLst>
        <pc:spChg chg="mod">
          <ac:chgData name="Graphics Guru" userId="d850d2d1f9c44abc" providerId="LiveId" clId="{39452DE5-7C00-4F86-80CF-BD535E802BBB}" dt="2023-08-06T06:23:54.387" v="4505" actId="20577"/>
          <ac:spMkLst>
            <pc:docMk/>
            <pc:sldMk cId="0" sldId="256"/>
            <ac:spMk id="2" creationId="{00000000-0000-0000-0000-000000000000}"/>
          </ac:spMkLst>
        </pc:spChg>
        <pc:spChg chg="add del mod">
          <ac:chgData name="Graphics Guru" userId="d850d2d1f9c44abc" providerId="LiveId" clId="{39452DE5-7C00-4F86-80CF-BD535E802BBB}" dt="2023-07-30T23:26:07.251" v="184"/>
          <ac:spMkLst>
            <pc:docMk/>
            <pc:sldMk cId="0" sldId="256"/>
            <ac:spMk id="4" creationId="{4D62F12E-D5E0-6276-9068-C2237706594E}"/>
          </ac:spMkLst>
        </pc:spChg>
        <pc:spChg chg="add mod">
          <ac:chgData name="Graphics Guru" userId="d850d2d1f9c44abc" providerId="LiveId" clId="{39452DE5-7C00-4F86-80CF-BD535E802BBB}" dt="2023-07-30T23:26:46.836" v="201" actId="1076"/>
          <ac:spMkLst>
            <pc:docMk/>
            <pc:sldMk cId="0" sldId="256"/>
            <ac:spMk id="5" creationId="{32EEB9E0-AFB8-B585-4B56-CDF6E0A32207}"/>
          </ac:spMkLst>
        </pc:spChg>
        <pc:picChg chg="mod">
          <ac:chgData name="Graphics Guru" userId="d850d2d1f9c44abc" providerId="LiveId" clId="{39452DE5-7C00-4F86-80CF-BD535E802BBB}" dt="2023-07-30T23:33:55.470" v="250" actId="1076"/>
          <ac:picMkLst>
            <pc:docMk/>
            <pc:sldMk cId="0" sldId="256"/>
            <ac:picMk id="3" creationId="{00000000-0000-0000-0000-000000000000}"/>
          </ac:picMkLst>
        </pc:picChg>
        <pc:picChg chg="add del">
          <ac:chgData name="Graphics Guru" userId="d850d2d1f9c44abc" providerId="LiveId" clId="{39452DE5-7C00-4F86-80CF-BD535E802BBB}" dt="2023-08-04T07:25:56.107" v="3612" actId="22"/>
          <ac:picMkLst>
            <pc:docMk/>
            <pc:sldMk cId="0" sldId="256"/>
            <ac:picMk id="6" creationId="{2532C548-84E4-DCAF-D430-038A1A415D66}"/>
          </ac:picMkLst>
        </pc:picChg>
        <pc:picChg chg="add del">
          <ac:chgData name="Graphics Guru" userId="d850d2d1f9c44abc" providerId="LiveId" clId="{39452DE5-7C00-4F86-80CF-BD535E802BBB}" dt="2023-08-08T23:34:51.352" v="4968" actId="22"/>
          <ac:picMkLst>
            <pc:docMk/>
            <pc:sldMk cId="0" sldId="256"/>
            <ac:picMk id="6" creationId="{E5E1A890-3ADF-E67E-DF76-2ADD7E6F1E4C}"/>
          </ac:picMkLst>
        </pc:picChg>
        <pc:picChg chg="add del">
          <ac:chgData name="Graphics Guru" userId="d850d2d1f9c44abc" providerId="LiveId" clId="{39452DE5-7C00-4F86-80CF-BD535E802BBB}" dt="2023-08-04T07:54:16.904" v="3634" actId="22"/>
          <ac:picMkLst>
            <pc:docMk/>
            <pc:sldMk cId="0" sldId="256"/>
            <ac:picMk id="8" creationId="{40ADA4C0-4669-C967-F90F-232509B677DC}"/>
          </ac:picMkLst>
        </pc:picChg>
        <pc:picChg chg="add mod">
          <ac:chgData name="Graphics Guru" userId="d850d2d1f9c44abc" providerId="LiveId" clId="{39452DE5-7C00-4F86-80CF-BD535E802BBB}" dt="2023-08-05T18:17:05.296" v="4423" actId="1076"/>
          <ac:picMkLst>
            <pc:docMk/>
            <pc:sldMk cId="0" sldId="256"/>
            <ac:picMk id="1026" creationId="{5C67609D-D43A-7889-FAE0-2B758CF3DD46}"/>
          </ac:picMkLst>
        </pc:picChg>
      </pc:sldChg>
      <pc:sldChg chg="addSp delSp modSp mod setBg setClrOvrMap delDesignElem chgLayout modNotes">
        <pc:chgData name="Graphics Guru" userId="d850d2d1f9c44abc" providerId="LiveId" clId="{39452DE5-7C00-4F86-80CF-BD535E802BBB}" dt="2023-08-05T17:46:46.240" v="4369" actId="167"/>
        <pc:sldMkLst>
          <pc:docMk/>
          <pc:sldMk cId="0" sldId="257"/>
        </pc:sldMkLst>
        <pc:spChg chg="del mod ord">
          <ac:chgData name="Graphics Guru" userId="d850d2d1f9c44abc" providerId="LiveId" clId="{39452DE5-7C00-4F86-80CF-BD535E802BBB}" dt="2023-08-05T16:50:23.050" v="3727" actId="478"/>
          <ac:spMkLst>
            <pc:docMk/>
            <pc:sldMk cId="0" sldId="257"/>
            <ac:spMk id="2" creationId="{00000000-0000-0000-0000-000000000000}"/>
          </ac:spMkLst>
        </pc:spChg>
        <pc:spChg chg="add del mod ord">
          <ac:chgData name="Graphics Guru" userId="d850d2d1f9c44abc" providerId="LiveId" clId="{39452DE5-7C00-4F86-80CF-BD535E802BBB}" dt="2023-08-01T06:00:10.036" v="1471" actId="478"/>
          <ac:spMkLst>
            <pc:docMk/>
            <pc:sldMk cId="0" sldId="257"/>
            <ac:spMk id="9" creationId="{CE55429E-8A03-354A-2B4E-2A6BEE147EF6}"/>
          </ac:spMkLst>
        </pc:spChg>
        <pc:spChg chg="add del mod">
          <ac:chgData name="Graphics Guru" userId="d850d2d1f9c44abc" providerId="LiveId" clId="{39452DE5-7C00-4F86-80CF-BD535E802BBB}" dt="2023-08-01T06:00:13.077" v="1472" actId="478"/>
          <ac:spMkLst>
            <pc:docMk/>
            <pc:sldMk cId="0" sldId="257"/>
            <ac:spMk id="11" creationId="{FC4230F1-F04B-CB9F-9720-8A1D22FFAA38}"/>
          </ac:spMkLst>
        </pc:spChg>
        <pc:spChg chg="add mod ord">
          <ac:chgData name="Graphics Guru" userId="d850d2d1f9c44abc" providerId="LiveId" clId="{39452DE5-7C00-4F86-80CF-BD535E802BBB}" dt="2023-08-05T17:41:14.841" v="4325" actId="208"/>
          <ac:spMkLst>
            <pc:docMk/>
            <pc:sldMk cId="0" sldId="257"/>
            <ac:spMk id="13" creationId="{D633CED3-ED08-BEE4-B192-3918BDBBDE24}"/>
          </ac:spMkLst>
        </pc:spChg>
        <pc:spChg chg="add del">
          <ac:chgData name="Graphics Guru" userId="d850d2d1f9c44abc" providerId="LiveId" clId="{39452DE5-7C00-4F86-80CF-BD535E802BBB}" dt="2023-07-30T23:35:08.329" v="251" actId="700"/>
          <ac:spMkLst>
            <pc:docMk/>
            <pc:sldMk cId="0" sldId="257"/>
            <ac:spMk id="13" creationId="{F6E384F5-137A-40B1-97F0-694CC6ECD59C}"/>
          </ac:spMkLst>
        </pc:spChg>
        <pc:spChg chg="add del">
          <ac:chgData name="Graphics Guru" userId="d850d2d1f9c44abc" providerId="LiveId" clId="{39452DE5-7C00-4F86-80CF-BD535E802BBB}" dt="2023-07-30T23:35:08.329" v="251" actId="700"/>
          <ac:spMkLst>
            <pc:docMk/>
            <pc:sldMk cId="0" sldId="257"/>
            <ac:spMk id="15" creationId="{9DBC4630-03DA-474F-BBCB-BA3AE6B317A4}"/>
          </ac:spMkLst>
        </pc:spChg>
        <pc:spChg chg="add mod">
          <ac:chgData name="Graphics Guru" userId="d850d2d1f9c44abc" providerId="LiveId" clId="{39452DE5-7C00-4F86-80CF-BD535E802BBB}" dt="2023-08-05T17:42:04.923" v="4338" actId="207"/>
          <ac:spMkLst>
            <pc:docMk/>
            <pc:sldMk cId="0" sldId="257"/>
            <ac:spMk id="16" creationId="{80A60FAD-2210-AA2B-8571-DC0F0A0E5294}"/>
          </ac:spMkLst>
        </pc:spChg>
        <pc:spChg chg="add del">
          <ac:chgData name="Graphics Guru" userId="d850d2d1f9c44abc" providerId="LiveId" clId="{39452DE5-7C00-4F86-80CF-BD535E802BBB}" dt="2023-07-30T23:35:08.329" v="251" actId="700"/>
          <ac:spMkLst>
            <pc:docMk/>
            <pc:sldMk cId="0" sldId="257"/>
            <ac:spMk id="17" creationId="{78418A25-6EAC-4140-BFE6-284E1925B5EE}"/>
          </ac:spMkLst>
        </pc:spChg>
        <pc:spChg chg="add del">
          <ac:chgData name="Graphics Guru" userId="d850d2d1f9c44abc" providerId="LiveId" clId="{39452DE5-7C00-4F86-80CF-BD535E802BBB}" dt="2023-07-30T23:35:08.329" v="251" actId="700"/>
          <ac:spMkLst>
            <pc:docMk/>
            <pc:sldMk cId="0" sldId="257"/>
            <ac:spMk id="19" creationId="{C20267F5-D4E6-477A-A590-81F2ABD1B862}"/>
          </ac:spMkLst>
        </pc:spChg>
        <pc:spChg chg="add del">
          <ac:chgData name="Graphics Guru" userId="d850d2d1f9c44abc" providerId="LiveId" clId="{39452DE5-7C00-4F86-80CF-BD535E802BBB}" dt="2023-07-30T23:35:08.329" v="251" actId="700"/>
          <ac:spMkLst>
            <pc:docMk/>
            <pc:sldMk cId="0" sldId="257"/>
            <ac:spMk id="21" creationId="{6B9D64DB-4D5C-4A91-B45F-F301E3174F9F}"/>
          </ac:spMkLst>
        </pc:spChg>
        <pc:spChg chg="add del">
          <ac:chgData name="Graphics Guru" userId="d850d2d1f9c44abc" providerId="LiveId" clId="{39452DE5-7C00-4F86-80CF-BD535E802BBB}" dt="2023-07-30T23:35:08.329" v="251" actId="700"/>
          <ac:spMkLst>
            <pc:docMk/>
            <pc:sldMk cId="0" sldId="257"/>
            <ac:spMk id="23" creationId="{CB14CE1B-4BC5-4EF2-BE3D-05E4F580B3DB}"/>
          </ac:spMkLst>
        </pc:spChg>
        <pc:picChg chg="mod">
          <ac:chgData name="Graphics Guru" userId="d850d2d1f9c44abc" providerId="LiveId" clId="{39452DE5-7C00-4F86-80CF-BD535E802BBB}" dt="2023-08-05T16:48:51.813" v="3712" actId="1076"/>
          <ac:picMkLst>
            <pc:docMk/>
            <pc:sldMk cId="0" sldId="257"/>
            <ac:picMk id="3" creationId="{00000000-0000-0000-0000-000000000000}"/>
          </ac:picMkLst>
        </pc:picChg>
        <pc:picChg chg="mod ord">
          <ac:chgData name="Graphics Guru" userId="d850d2d1f9c44abc" providerId="LiveId" clId="{39452DE5-7C00-4F86-80CF-BD535E802BBB}" dt="2023-08-05T17:37:09.814" v="4205" actId="166"/>
          <ac:picMkLst>
            <pc:docMk/>
            <pc:sldMk cId="0" sldId="257"/>
            <ac:picMk id="4" creationId="{00000000-0000-0000-0000-000000000000}"/>
          </ac:picMkLst>
        </pc:picChg>
        <pc:picChg chg="mod ord">
          <ac:chgData name="Graphics Guru" userId="d850d2d1f9c44abc" providerId="LiveId" clId="{39452DE5-7C00-4F86-80CF-BD535E802BBB}" dt="2023-08-05T17:43:37.626" v="4362" actId="207"/>
          <ac:picMkLst>
            <pc:docMk/>
            <pc:sldMk cId="0" sldId="257"/>
            <ac:picMk id="5" creationId="{00000000-0000-0000-0000-000000000000}"/>
          </ac:picMkLst>
        </pc:picChg>
        <pc:picChg chg="mod">
          <ac:chgData name="Graphics Guru" userId="d850d2d1f9c44abc" providerId="LiveId" clId="{39452DE5-7C00-4F86-80CF-BD535E802BBB}" dt="2023-08-05T16:35:45.674" v="3665" actId="1076"/>
          <ac:picMkLst>
            <pc:docMk/>
            <pc:sldMk cId="0" sldId="257"/>
            <ac:picMk id="6" creationId="{00000000-0000-0000-0000-000000000000}"/>
          </ac:picMkLst>
        </pc:picChg>
        <pc:picChg chg="mod ord">
          <ac:chgData name="Graphics Guru" userId="d850d2d1f9c44abc" providerId="LiveId" clId="{39452DE5-7C00-4F86-80CF-BD535E802BBB}" dt="2023-08-05T17:46:42.599" v="4368" actId="167"/>
          <ac:picMkLst>
            <pc:docMk/>
            <pc:sldMk cId="0" sldId="257"/>
            <ac:picMk id="7" creationId="{00000000-0000-0000-0000-000000000000}"/>
          </ac:picMkLst>
        </pc:picChg>
        <pc:picChg chg="del mod ord">
          <ac:chgData name="Graphics Guru" userId="d850d2d1f9c44abc" providerId="LiveId" clId="{39452DE5-7C00-4F86-80CF-BD535E802BBB}" dt="2023-08-05T17:35:49.463" v="4194" actId="478"/>
          <ac:picMkLst>
            <pc:docMk/>
            <pc:sldMk cId="0" sldId="257"/>
            <ac:picMk id="8" creationId="{00000000-0000-0000-0000-000000000000}"/>
          </ac:picMkLst>
        </pc:picChg>
        <pc:picChg chg="add del mod">
          <ac:chgData name="Graphics Guru" userId="d850d2d1f9c44abc" providerId="LiveId" clId="{39452DE5-7C00-4F86-80CF-BD535E802BBB}" dt="2023-08-05T16:44:04.686" v="3686" actId="478"/>
          <ac:picMkLst>
            <pc:docMk/>
            <pc:sldMk cId="0" sldId="257"/>
            <ac:picMk id="9" creationId="{184A3CC1-D421-C53A-DAD9-E8959B9AB2C4}"/>
          </ac:picMkLst>
        </pc:picChg>
        <pc:picChg chg="add del mod">
          <ac:chgData name="Graphics Guru" userId="d850d2d1f9c44abc" providerId="LiveId" clId="{39452DE5-7C00-4F86-80CF-BD535E802BBB}" dt="2023-08-05T16:50:05.474" v="3724" actId="478"/>
          <ac:picMkLst>
            <pc:docMk/>
            <pc:sldMk cId="0" sldId="257"/>
            <ac:picMk id="10" creationId="{A45C7D5B-7C6C-7F9F-DD20-AC6F8589C128}"/>
          </ac:picMkLst>
        </pc:picChg>
        <pc:picChg chg="add del mod ord modCrop">
          <ac:chgData name="Graphics Guru" userId="d850d2d1f9c44abc" providerId="LiveId" clId="{39452DE5-7C00-4F86-80CF-BD535E802BBB}" dt="2023-08-05T17:37:38.722" v="4207" actId="21"/>
          <ac:picMkLst>
            <pc:docMk/>
            <pc:sldMk cId="0" sldId="257"/>
            <ac:picMk id="12" creationId="{D2347A81-1B2E-8C30-59BF-E85D43312850}"/>
          </ac:picMkLst>
        </pc:picChg>
        <pc:picChg chg="add mod ord">
          <ac:chgData name="Graphics Guru" userId="d850d2d1f9c44abc" providerId="LiveId" clId="{39452DE5-7C00-4F86-80CF-BD535E802BBB}" dt="2023-08-05T17:46:46.240" v="4369" actId="167"/>
          <ac:picMkLst>
            <pc:docMk/>
            <pc:sldMk cId="0" sldId="257"/>
            <ac:picMk id="15" creationId="{99F22BFA-334B-F77F-65DE-3912F8156A22}"/>
          </ac:picMkLst>
        </pc:picChg>
        <pc:picChg chg="add del mod">
          <ac:chgData name="Graphics Guru" userId="d850d2d1f9c44abc" providerId="LiveId" clId="{39452DE5-7C00-4F86-80CF-BD535E802BBB}" dt="2023-08-05T16:43:29.239" v="3678" actId="478"/>
          <ac:picMkLst>
            <pc:docMk/>
            <pc:sldMk cId="0" sldId="257"/>
            <ac:picMk id="1026" creationId="{561EEAC6-DBD3-9E3F-E015-B2FDFBE0C342}"/>
          </ac:picMkLst>
        </pc:picChg>
        <pc:picChg chg="add del mod">
          <ac:chgData name="Graphics Guru" userId="d850d2d1f9c44abc" providerId="LiveId" clId="{39452DE5-7C00-4F86-80CF-BD535E802BBB}" dt="2023-08-05T17:28:56.160" v="4155" actId="478"/>
          <ac:picMkLst>
            <pc:docMk/>
            <pc:sldMk cId="0" sldId="257"/>
            <ac:picMk id="1027" creationId="{40FF0B2B-377B-D927-111D-500906BC00B4}"/>
          </ac:picMkLst>
        </pc:picChg>
        <pc:picChg chg="add del mod">
          <ac:chgData name="Graphics Guru" userId="d850d2d1f9c44abc" providerId="LiveId" clId="{39452DE5-7C00-4F86-80CF-BD535E802BBB}" dt="2023-08-05T17:25:44.835" v="4066" actId="478"/>
          <ac:picMkLst>
            <pc:docMk/>
            <pc:sldMk cId="0" sldId="257"/>
            <ac:picMk id="2050" creationId="{0B20E318-417A-05C6-41A6-FA3E338017E7}"/>
          </ac:picMkLst>
        </pc:picChg>
      </pc:sldChg>
      <pc:sldChg chg="addSp delSp modSp add del mod modClrScheme chgLayout modNotes">
        <pc:chgData name="Graphics Guru" userId="d850d2d1f9c44abc" providerId="LiveId" clId="{39452DE5-7C00-4F86-80CF-BD535E802BBB}" dt="2023-08-02T01:52:27.780" v="2998" actId="27636"/>
        <pc:sldMkLst>
          <pc:docMk/>
          <pc:sldMk cId="0" sldId="258"/>
        </pc:sldMkLst>
        <pc:spChg chg="del mod">
          <ac:chgData name="Graphics Guru" userId="d850d2d1f9c44abc" providerId="LiveId" clId="{39452DE5-7C00-4F86-80CF-BD535E802BBB}" dt="2023-08-01T07:15:41.876" v="1798" actId="478"/>
          <ac:spMkLst>
            <pc:docMk/>
            <pc:sldMk cId="0" sldId="258"/>
            <ac:spMk id="2" creationId="{00000000-0000-0000-0000-000000000000}"/>
          </ac:spMkLst>
        </pc:spChg>
        <pc:spChg chg="add mod">
          <ac:chgData name="Graphics Guru" userId="d850d2d1f9c44abc" providerId="LiveId" clId="{39452DE5-7C00-4F86-80CF-BD535E802BBB}" dt="2023-08-02T01:52:04.560" v="2988" actId="404"/>
          <ac:spMkLst>
            <pc:docMk/>
            <pc:sldMk cId="0" sldId="258"/>
            <ac:spMk id="3" creationId="{3162EBFA-69B0-65E1-62B8-621E4B4648EE}"/>
          </ac:spMkLst>
        </pc:spChg>
        <pc:spChg chg="add mod">
          <ac:chgData name="Graphics Guru" userId="d850d2d1f9c44abc" providerId="LiveId" clId="{39452DE5-7C00-4F86-80CF-BD535E802BBB}" dt="2023-08-02T01:52:27.780" v="2998" actId="27636"/>
          <ac:spMkLst>
            <pc:docMk/>
            <pc:sldMk cId="0" sldId="258"/>
            <ac:spMk id="4" creationId="{BF88126E-AAB2-95CD-B9EE-C14C537E5F2C}"/>
          </ac:spMkLst>
        </pc:spChg>
      </pc:sldChg>
      <pc:sldChg chg="addSp delSp modSp mod setBg modClrScheme chgLayout modNotes">
        <pc:chgData name="Graphics Guru" userId="d850d2d1f9c44abc" providerId="LiveId" clId="{39452DE5-7C00-4F86-80CF-BD535E802BBB}" dt="2023-08-03T04:11:53.961" v="3173" actId="14100"/>
        <pc:sldMkLst>
          <pc:docMk/>
          <pc:sldMk cId="0" sldId="259"/>
        </pc:sldMkLst>
        <pc:spChg chg="del mod">
          <ac:chgData name="Graphics Guru" userId="d850d2d1f9c44abc" providerId="LiveId" clId="{39452DE5-7C00-4F86-80CF-BD535E802BBB}" dt="2023-07-30T23:31:11.911" v="238" actId="478"/>
          <ac:spMkLst>
            <pc:docMk/>
            <pc:sldMk cId="0" sldId="259"/>
            <ac:spMk id="2" creationId="{00000000-0000-0000-0000-000000000000}"/>
          </ac:spMkLst>
        </pc:spChg>
        <pc:spChg chg="del mod ord">
          <ac:chgData name="Graphics Guru" userId="d850d2d1f9c44abc" providerId="LiveId" clId="{39452DE5-7C00-4F86-80CF-BD535E802BBB}" dt="2023-08-03T04:09:29.416" v="3169" actId="478"/>
          <ac:spMkLst>
            <pc:docMk/>
            <pc:sldMk cId="0" sldId="259"/>
            <ac:spMk id="3" creationId="{00000000-0000-0000-0000-000000000000}"/>
          </ac:spMkLst>
        </pc:spChg>
        <pc:spChg chg="add del mod ord">
          <ac:chgData name="Graphics Guru" userId="d850d2d1f9c44abc" providerId="LiveId" clId="{39452DE5-7C00-4F86-80CF-BD535E802BBB}" dt="2023-08-03T04:09:29.416" v="3169" actId="478"/>
          <ac:spMkLst>
            <pc:docMk/>
            <pc:sldMk cId="0" sldId="259"/>
            <ac:spMk id="4" creationId="{46A5A1C6-B04B-C4B7-9EF6-53A5F1147263}"/>
          </ac:spMkLst>
        </pc:spChg>
        <pc:spChg chg="add del mod">
          <ac:chgData name="Graphics Guru" userId="d850d2d1f9c44abc" providerId="LiveId" clId="{39452DE5-7C00-4F86-80CF-BD535E802BBB}" dt="2023-08-03T04:11:43.240" v="3170" actId="700"/>
          <ac:spMkLst>
            <pc:docMk/>
            <pc:sldMk cId="0" sldId="259"/>
            <ac:spMk id="7" creationId="{D5C6DA79-6237-39DE-6AFD-A958A9F45D47}"/>
          </ac:spMkLst>
        </pc:spChg>
        <pc:spChg chg="add del mod">
          <ac:chgData name="Graphics Guru" userId="d850d2d1f9c44abc" providerId="LiveId" clId="{39452DE5-7C00-4F86-80CF-BD535E802BBB}" dt="2023-08-03T04:11:43.240" v="3170" actId="700"/>
          <ac:spMkLst>
            <pc:docMk/>
            <pc:sldMk cId="0" sldId="259"/>
            <ac:spMk id="9" creationId="{E65EC6B8-8F53-1AD8-A641-59B3DCE32DD8}"/>
          </ac:spMkLst>
        </pc:spChg>
        <pc:picChg chg="add del">
          <ac:chgData name="Graphics Guru" userId="d850d2d1f9c44abc" providerId="LiveId" clId="{39452DE5-7C00-4F86-80CF-BD535E802BBB}" dt="2023-08-03T03:35:38.888" v="3161" actId="22"/>
          <ac:picMkLst>
            <pc:docMk/>
            <pc:sldMk cId="0" sldId="259"/>
            <ac:picMk id="5" creationId="{A2CEF964-D908-A21F-50B8-29331A9E158F}"/>
          </ac:picMkLst>
        </pc:picChg>
        <pc:picChg chg="add mod">
          <ac:chgData name="Graphics Guru" userId="d850d2d1f9c44abc" providerId="LiveId" clId="{39452DE5-7C00-4F86-80CF-BD535E802BBB}" dt="2023-08-03T04:11:53.961" v="3173" actId="14100"/>
          <ac:picMkLst>
            <pc:docMk/>
            <pc:sldMk cId="0" sldId="259"/>
            <ac:picMk id="11" creationId="{25932CE0-A4C0-A0CC-1C6A-3DB6BAB6B158}"/>
          </ac:picMkLst>
        </pc:picChg>
      </pc:sldChg>
      <pc:sldChg chg="modSp del modNotes">
        <pc:chgData name="Graphics Guru" userId="d850d2d1f9c44abc" providerId="LiveId" clId="{39452DE5-7C00-4F86-80CF-BD535E802BBB}" dt="2023-07-30T23:45:19.015" v="300" actId="2696"/>
        <pc:sldMkLst>
          <pc:docMk/>
          <pc:sldMk cId="0" sldId="260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60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60"/>
            <ac:spMk id="3" creationId="{00000000-0000-0000-0000-000000000000}"/>
          </ac:spMkLst>
        </pc:spChg>
      </pc:sldChg>
      <pc:sldChg chg="modSp del modNotes">
        <pc:chgData name="Graphics Guru" userId="d850d2d1f9c44abc" providerId="LiveId" clId="{39452DE5-7C00-4F86-80CF-BD535E802BBB}" dt="2023-07-30T23:45:19.015" v="300" actId="2696"/>
        <pc:sldMkLst>
          <pc:docMk/>
          <pc:sldMk cId="0" sldId="261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61"/>
            <ac:spMk id="4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61"/>
            <ac:spMk id="5" creationId="{00000000-0000-0000-0000-000000000000}"/>
          </ac:spMkLst>
        </pc:sp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0" sldId="261"/>
            <ac:picMk id="2" creationId="{00000000-0000-0000-0000-000000000000}"/>
          </ac:picMkLst>
        </pc:pic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0" sldId="261"/>
            <ac:picMk id="3" creationId="{00000000-0000-0000-0000-000000000000}"/>
          </ac:picMkLst>
        </pc:picChg>
      </pc:sldChg>
      <pc:sldChg chg="modSp del modNotes">
        <pc:chgData name="Graphics Guru" userId="d850d2d1f9c44abc" providerId="LiveId" clId="{39452DE5-7C00-4F86-80CF-BD535E802BBB}" dt="2023-07-30T23:45:19.015" v="300" actId="2696"/>
        <pc:sldMkLst>
          <pc:docMk/>
          <pc:sldMk cId="0" sldId="264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64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64"/>
            <ac:spMk id="3" creationId="{00000000-0000-0000-0000-000000000000}"/>
          </ac:spMkLst>
        </pc:spChg>
      </pc:sldChg>
      <pc:sldChg chg="modSp del mod modNotes">
        <pc:chgData name="Graphics Guru" userId="d850d2d1f9c44abc" providerId="LiveId" clId="{39452DE5-7C00-4F86-80CF-BD535E802BBB}" dt="2023-07-31T00:29:16.679" v="408" actId="2696"/>
        <pc:sldMkLst>
          <pc:docMk/>
          <pc:sldMk cId="2996824070" sldId="265"/>
        </pc:sldMkLst>
        <pc:spChg chg="mod">
          <ac:chgData name="Graphics Guru" userId="d850d2d1f9c44abc" providerId="LiveId" clId="{39452DE5-7C00-4F86-80CF-BD535E802BBB}" dt="2023-07-30T23:40:21.283" v="283" actId="1076"/>
          <ac:spMkLst>
            <pc:docMk/>
            <pc:sldMk cId="2996824070" sldId="265"/>
            <ac:spMk id="2" creationId="{00000000-0000-0000-0000-000000000000}"/>
          </ac:spMkLst>
        </pc:spChg>
        <pc:picChg chg="mod ord">
          <ac:chgData name="Graphics Guru" userId="d850d2d1f9c44abc" providerId="LiveId" clId="{39452DE5-7C00-4F86-80CF-BD535E802BBB}" dt="2023-07-30T23:40:40.024" v="286" actId="167"/>
          <ac:picMkLst>
            <pc:docMk/>
            <pc:sldMk cId="2996824070" sldId="265"/>
            <ac:picMk id="3" creationId="{00000000-0000-0000-0000-000000000000}"/>
          </ac:picMkLst>
        </pc:picChg>
      </pc:sldChg>
      <pc:sldChg chg="modSp del mod modNotes">
        <pc:chgData name="Graphics Guru" userId="d850d2d1f9c44abc" providerId="LiveId" clId="{39452DE5-7C00-4F86-80CF-BD535E802BBB}" dt="2023-07-31T00:29:16.679" v="408" actId="2696"/>
        <pc:sldMkLst>
          <pc:docMk/>
          <pc:sldMk cId="4124381281" sldId="266"/>
        </pc:sldMkLst>
        <pc:spChg chg="mod">
          <ac:chgData name="Graphics Guru" userId="d850d2d1f9c44abc" providerId="LiveId" clId="{39452DE5-7C00-4F86-80CF-BD535E802BBB}" dt="2023-07-30T23:39:22.752" v="276" actId="1076"/>
          <ac:spMkLst>
            <pc:docMk/>
            <pc:sldMk cId="4124381281" sldId="266"/>
            <ac:spMk id="2" creationId="{00000000-0000-0000-0000-000000000000}"/>
          </ac:spMkLst>
        </pc:spChg>
        <pc:picChg chg="mod ord">
          <ac:chgData name="Graphics Guru" userId="d850d2d1f9c44abc" providerId="LiveId" clId="{39452DE5-7C00-4F86-80CF-BD535E802BBB}" dt="2023-07-30T23:39:37.954" v="279" actId="167"/>
          <ac:picMkLst>
            <pc:docMk/>
            <pc:sldMk cId="4124381281" sldId="266"/>
            <ac:picMk id="3" creationId="{00000000-0000-0000-0000-000000000000}"/>
          </ac:picMkLst>
        </pc:picChg>
      </pc:sldChg>
      <pc:sldChg chg="modSp mod ord">
        <pc:chgData name="Graphics Guru" userId="d850d2d1f9c44abc" providerId="LiveId" clId="{39452DE5-7C00-4F86-80CF-BD535E802BBB}" dt="2023-07-31T00:31:09.249" v="420"/>
        <pc:sldMkLst>
          <pc:docMk/>
          <pc:sldMk cId="2344479260" sldId="267"/>
        </pc:sldMkLst>
        <pc:spChg chg="mod ord">
          <ac:chgData name="Graphics Guru" userId="d850d2d1f9c44abc" providerId="LiveId" clId="{39452DE5-7C00-4F86-80CF-BD535E802BBB}" dt="2023-07-30T23:41:49.253" v="293" actId="1076"/>
          <ac:spMkLst>
            <pc:docMk/>
            <pc:sldMk cId="2344479260" sldId="267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1T00:31:00.138" v="418" actId="14100"/>
          <ac:spMkLst>
            <pc:docMk/>
            <pc:sldMk cId="2344479260" sldId="267"/>
            <ac:spMk id="3" creationId="{00000000-0000-0000-0000-000000000000}"/>
          </ac:spMkLst>
        </pc:spChg>
      </pc:sldChg>
      <pc:sldChg chg="modSp del modNotes">
        <pc:chgData name="Graphics Guru" userId="d850d2d1f9c44abc" providerId="LiveId" clId="{39452DE5-7C00-4F86-80CF-BD535E802BBB}" dt="2023-07-30T23:45:30.227" v="301" actId="47"/>
        <pc:sldMkLst>
          <pc:docMk/>
          <pc:sldMk cId="0" sldId="269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69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69"/>
            <ac:spMk id="3" creationId="{00000000-0000-0000-0000-000000000000}"/>
          </ac:spMkLst>
        </pc:spChg>
      </pc:sldChg>
      <pc:sldChg chg="modSp del modNotes">
        <pc:chgData name="Graphics Guru" userId="d850d2d1f9c44abc" providerId="LiveId" clId="{39452DE5-7C00-4F86-80CF-BD535E802BBB}" dt="2023-07-30T23:45:30.227" v="301" actId="47"/>
        <pc:sldMkLst>
          <pc:docMk/>
          <pc:sldMk cId="0" sldId="272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72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72"/>
            <ac:spMk id="3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72"/>
            <ac:spMk id="4" creationId="{00000000-0000-0000-0000-000000000000}"/>
          </ac:spMkLst>
        </pc:spChg>
      </pc:sldChg>
      <pc:sldChg chg="add del">
        <pc:chgData name="Graphics Guru" userId="d850d2d1f9c44abc" providerId="LiveId" clId="{39452DE5-7C00-4F86-80CF-BD535E802BBB}" dt="2023-07-31T01:47:28.819" v="520"/>
        <pc:sldMkLst>
          <pc:docMk/>
          <pc:sldMk cId="394219922" sldId="273"/>
        </pc:sldMkLst>
      </pc:sldChg>
      <pc:sldChg chg="del">
        <pc:chgData name="Graphics Guru" userId="d850d2d1f9c44abc" providerId="LiveId" clId="{39452DE5-7C00-4F86-80CF-BD535E802BBB}" dt="2023-07-31T01:47:17.138" v="516" actId="2696"/>
        <pc:sldMkLst>
          <pc:docMk/>
          <pc:sldMk cId="1329520692" sldId="273"/>
        </pc:sldMkLst>
      </pc:sldChg>
      <pc:sldChg chg="add del">
        <pc:chgData name="Graphics Guru" userId="d850d2d1f9c44abc" providerId="LiveId" clId="{39452DE5-7C00-4F86-80CF-BD535E802BBB}" dt="2023-07-31T01:47:21.962" v="518"/>
        <pc:sldMkLst>
          <pc:docMk/>
          <pc:sldMk cId="2006867390" sldId="273"/>
        </pc:sldMkLst>
      </pc:sldChg>
      <pc:sldChg chg="modSp del mod modNotes">
        <pc:chgData name="Graphics Guru" userId="d850d2d1f9c44abc" providerId="LiveId" clId="{39452DE5-7C00-4F86-80CF-BD535E802BBB}" dt="2023-08-05T18:05:09.399" v="4395" actId="1036"/>
        <pc:sldMkLst>
          <pc:docMk/>
          <pc:sldMk cId="3172708411" sldId="273"/>
        </pc:sldMkLst>
        <pc:spChg chg="mod">
          <ac:chgData name="Graphics Guru" userId="d850d2d1f9c44abc" providerId="LiveId" clId="{39452DE5-7C00-4F86-80CF-BD535E802BBB}" dt="2023-07-30T23:46:45.009" v="321" actId="20577"/>
          <ac:spMkLst>
            <pc:docMk/>
            <pc:sldMk cId="3172708411" sldId="273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8-05T18:05:09.399" v="4395" actId="1036"/>
          <ac:spMkLst>
            <pc:docMk/>
            <pc:sldMk cId="3172708411" sldId="273"/>
            <ac:spMk id="3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46:02.552" v="304" actId="1076"/>
          <ac:spMkLst>
            <pc:docMk/>
            <pc:sldMk cId="3172708411" sldId="273"/>
            <ac:spMk id="4" creationId="{00000000-0000-0000-0000-000000000000}"/>
          </ac:spMkLst>
        </pc:spChg>
      </pc:sldChg>
      <pc:sldChg chg="add del">
        <pc:chgData name="Graphics Guru" userId="d850d2d1f9c44abc" providerId="LiveId" clId="{39452DE5-7C00-4F86-80CF-BD535E802BBB}" dt="2023-07-31T01:47:21.962" v="518"/>
        <pc:sldMkLst>
          <pc:docMk/>
          <pc:sldMk cId="180217437" sldId="274"/>
        </pc:sldMkLst>
      </pc:sldChg>
      <pc:sldChg chg="delSp modSp del modNotes">
        <pc:chgData name="Graphics Guru" userId="d850d2d1f9c44abc" providerId="LiveId" clId="{39452DE5-7C00-4F86-80CF-BD535E802BBB}" dt="2023-07-31T01:46:24.382" v="515" actId="2696"/>
        <pc:sldMkLst>
          <pc:docMk/>
          <pc:sldMk cId="571145830" sldId="274"/>
        </pc:sldMkLst>
        <pc:spChg chg="del">
          <ac:chgData name="Graphics Guru" userId="d850d2d1f9c44abc" providerId="LiveId" clId="{39452DE5-7C00-4F86-80CF-BD535E802BBB}" dt="2023-07-31T00:40:07.579" v="439"/>
          <ac:spMkLst>
            <pc:docMk/>
            <pc:sldMk cId="571145830" sldId="274"/>
            <ac:spMk id="3" creationId="{9AACA78B-BB88-9F03-C418-8AE45CBC5940}"/>
          </ac:spMkLst>
        </pc:sp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571145830" sldId="274"/>
            <ac:picMk id="2" creationId="{00000000-0000-0000-0000-000000000000}"/>
          </ac:picMkLst>
        </pc:picChg>
      </pc:sldChg>
      <pc:sldChg chg="del">
        <pc:chgData name="Graphics Guru" userId="d850d2d1f9c44abc" providerId="LiveId" clId="{39452DE5-7C00-4F86-80CF-BD535E802BBB}" dt="2023-07-31T01:47:17.138" v="516" actId="2696"/>
        <pc:sldMkLst>
          <pc:docMk/>
          <pc:sldMk cId="2597121484" sldId="274"/>
        </pc:sldMkLst>
      </pc:sldChg>
      <pc:sldChg chg="add del">
        <pc:chgData name="Graphics Guru" userId="d850d2d1f9c44abc" providerId="LiveId" clId="{39452DE5-7C00-4F86-80CF-BD535E802BBB}" dt="2023-07-31T01:47:28.819" v="520"/>
        <pc:sldMkLst>
          <pc:docMk/>
          <pc:sldMk cId="2904606198" sldId="274"/>
        </pc:sldMkLst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0" sldId="275"/>
        </pc:sldMkLst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0" sldId="276"/>
        </pc:sldMkLst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0" sldId="277"/>
        </pc:sldMkLst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0" sldId="278"/>
        </pc:sldMkLst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0" sldId="279"/>
        </pc:sldMkLst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0" sldId="280"/>
        </pc:sldMkLst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0" sldId="281"/>
        </pc:sldMkLst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0" sldId="282"/>
        </pc:sldMkLst>
      </pc:sldChg>
      <pc:sldChg chg="del">
        <pc:chgData name="Graphics Guru" userId="d850d2d1f9c44abc" providerId="LiveId" clId="{39452DE5-7C00-4F86-80CF-BD535E802BBB}" dt="2023-07-30T23:13:08.212" v="2" actId="47"/>
        <pc:sldMkLst>
          <pc:docMk/>
          <pc:sldMk cId="0" sldId="293"/>
        </pc:sldMkLst>
      </pc:sldChg>
      <pc:sldChg chg="modSp mod modNotes">
        <pc:chgData name="Graphics Guru" userId="d850d2d1f9c44abc" providerId="LiveId" clId="{39452DE5-7C00-4F86-80CF-BD535E802BBB}" dt="2023-07-30T23:50:42.761" v="334" actId="14100"/>
        <pc:sldMkLst>
          <pc:docMk/>
          <pc:sldMk cId="0" sldId="294"/>
        </pc:sldMkLst>
        <pc:spChg chg="mod">
          <ac:chgData name="Graphics Guru" userId="d850d2d1f9c44abc" providerId="LiveId" clId="{39452DE5-7C00-4F86-80CF-BD535E802BBB}" dt="2023-07-30T23:50:25.435" v="332" actId="1076"/>
          <ac:spMkLst>
            <pc:docMk/>
            <pc:sldMk cId="0" sldId="294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0" sldId="294"/>
            <ac:spMk id="4" creationId="{00000000-0000-0000-0000-000000000000}"/>
          </ac:spMkLst>
        </pc:spChg>
        <pc:picChg chg="mod ord">
          <ac:chgData name="Graphics Guru" userId="d850d2d1f9c44abc" providerId="LiveId" clId="{39452DE5-7C00-4F86-80CF-BD535E802BBB}" dt="2023-07-30T23:50:42.761" v="334" actId="14100"/>
          <ac:picMkLst>
            <pc:docMk/>
            <pc:sldMk cId="0" sldId="294"/>
            <ac:picMk id="6" creationId="{00000000-0000-0000-0000-000000000000}"/>
          </ac:picMkLst>
        </pc:picChg>
      </pc:sldChg>
      <pc:sldChg chg="add del">
        <pc:chgData name="Graphics Guru" userId="d850d2d1f9c44abc" providerId="LiveId" clId="{39452DE5-7C00-4F86-80CF-BD535E802BBB}" dt="2023-07-31T01:48:14.461" v="524"/>
        <pc:sldMkLst>
          <pc:docMk/>
          <pc:sldMk cId="1336722940" sldId="299"/>
        </pc:sldMkLst>
      </pc:sldChg>
      <pc:sldChg chg="add">
        <pc:chgData name="Graphics Guru" userId="d850d2d1f9c44abc" providerId="LiveId" clId="{39452DE5-7C00-4F86-80CF-BD535E802BBB}" dt="2023-07-31T01:48:16.258" v="525"/>
        <pc:sldMkLst>
          <pc:docMk/>
          <pc:sldMk cId="1789308329" sldId="299"/>
        </pc:sldMkLst>
        <pc:spChg chg="mod">
          <ac:chgData name="Graphics Guru" userId="d850d2d1f9c44abc" providerId="LiveId" clId="{39452DE5-7C00-4F86-80CF-BD535E802BBB}" dt="2023-07-30T23:51:13.747" v="336" actId="14100"/>
          <ac:spMkLst>
            <pc:docMk/>
            <pc:sldMk cId="1789308329" sldId="299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51:21.338" v="337" actId="404"/>
          <ac:spMkLst>
            <pc:docMk/>
            <pc:sldMk cId="1789308329" sldId="299"/>
            <ac:spMk id="3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51:35.818" v="339" actId="14100"/>
          <ac:spMkLst>
            <pc:docMk/>
            <pc:sldMk cId="1789308329" sldId="299"/>
            <ac:spMk id="4" creationId="{00000000-0000-0000-0000-000000000000}"/>
          </ac:spMkLst>
        </pc:sp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0" sldId="38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0" sldId="381"/>
        </pc:sldMkLst>
      </pc:sldChg>
      <pc:sldChg chg="modSp del modNotes">
        <pc:chgData name="Graphics Guru" userId="d850d2d1f9c44abc" providerId="LiveId" clId="{39452DE5-7C00-4F86-80CF-BD535E802BBB}" dt="2023-07-30T23:45:19.015" v="300" actId="2696"/>
        <pc:sldMkLst>
          <pc:docMk/>
          <pc:sldMk cId="403356126" sldId="391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403356126" sldId="391"/>
            <ac:spMk id="4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403356126" sldId="391"/>
            <ac:spMk id="5" creationId="{00000000-0000-0000-0000-000000000000}"/>
          </ac:spMkLst>
        </pc:sp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403356126" sldId="391"/>
            <ac:picMk id="3" creationId="{00000000-0000-0000-0000-000000000000}"/>
          </ac:picMkLst>
        </pc:picChg>
      </pc:sldChg>
      <pc:sldChg chg="delSp modSp del mod modNotes">
        <pc:chgData name="Graphics Guru" userId="d850d2d1f9c44abc" providerId="LiveId" clId="{39452DE5-7C00-4F86-80CF-BD535E802BBB}" dt="2023-07-30T23:45:19.015" v="300" actId="2696"/>
        <pc:sldMkLst>
          <pc:docMk/>
          <pc:sldMk cId="291658106" sldId="400"/>
        </pc:sldMkLst>
        <pc:spChg chg="mod">
          <ac:chgData name="Graphics Guru" userId="d850d2d1f9c44abc" providerId="LiveId" clId="{39452DE5-7C00-4F86-80CF-BD535E802BBB}" dt="2023-07-30T23:38:05.789" v="273" actId="1076"/>
          <ac:spMkLst>
            <pc:docMk/>
            <pc:sldMk cId="291658106" sldId="400"/>
            <ac:spMk id="3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291658106" sldId="400"/>
            <ac:spMk id="4" creationId="{00000000-0000-0000-0000-000000000000}"/>
          </ac:spMkLst>
        </pc:spChg>
        <pc:picChg chg="del mod">
          <ac:chgData name="Graphics Guru" userId="d850d2d1f9c44abc" providerId="LiveId" clId="{39452DE5-7C00-4F86-80CF-BD535E802BBB}" dt="2023-07-30T23:38:20.752" v="275" actId="478"/>
          <ac:picMkLst>
            <pc:docMk/>
            <pc:sldMk cId="291658106" sldId="400"/>
            <ac:picMk id="2" creationId="{00000000-0000-0000-0000-000000000000}"/>
          </ac:picMkLst>
        </pc:pic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291658106" sldId="400"/>
            <ac:picMk id="5" creationId="{00000000-0000-0000-0000-000000000000}"/>
          </ac:picMkLst>
        </pc:pic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291658106" sldId="400"/>
            <ac:picMk id="6" creationId="{00000000-0000-0000-0000-000000000000}"/>
          </ac:picMkLst>
        </pc:pic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291658106" sldId="400"/>
            <ac:picMk id="7" creationId="{00000000-0000-0000-0000-000000000000}"/>
          </ac:picMkLst>
        </pc:picChg>
      </pc:sldChg>
      <pc:sldChg chg="modSp del modNotes">
        <pc:chgData name="Graphics Guru" userId="d850d2d1f9c44abc" providerId="LiveId" clId="{39452DE5-7C00-4F86-80CF-BD535E802BBB}" dt="2023-07-30T23:45:30.227" v="301" actId="47"/>
        <pc:sldMkLst>
          <pc:docMk/>
          <pc:sldMk cId="3703898288" sldId="401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3703898288" sldId="401"/>
            <ac:spMk id="26625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3703898288" sldId="401"/>
            <ac:spMk id="26626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3703898288" sldId="401"/>
            <ac:spMk id="26629" creationId="{00000000-0000-0000-0000-000000000000}"/>
          </ac:spMkLst>
        </pc:sp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3703898288" sldId="401"/>
            <ac:picMk id="26627" creationId="{00000000-0000-0000-0000-000000000000}"/>
          </ac:picMkLst>
        </pc:picChg>
        <pc:picChg chg="mod">
          <ac:chgData name="Graphics Guru" userId="d850d2d1f9c44abc" providerId="LiveId" clId="{39452DE5-7C00-4F86-80CF-BD535E802BBB}" dt="2023-07-30T23:14:09.718" v="4"/>
          <ac:picMkLst>
            <pc:docMk/>
            <pc:sldMk cId="3703898288" sldId="401"/>
            <ac:picMk id="26628" creationId="{00000000-0000-0000-0000-000000000000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4679776" sldId="40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28400055" sldId="40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9811718" sldId="40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284216152" sldId="40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26750911" sldId="40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586703115" sldId="40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55010333" sldId="41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95140626" sldId="41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517325697" sldId="41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787053784" sldId="41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535232314" sldId="41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907433548" sldId="41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593973951" sldId="41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960133310" sldId="42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57898657" sldId="42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001155248" sldId="42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815685281" sldId="42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61120201" sldId="42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20496978" sldId="42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029234957" sldId="43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6128515" sldId="43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974612515" sldId="43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094971578" sldId="43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445270866" sldId="43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278927711" sldId="43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176734679" sldId="43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614079777" sldId="43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138868976" sldId="43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147883439" sldId="44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162350980" sldId="44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650417226" sldId="44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917115171" sldId="44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682850777" sldId="44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998527217" sldId="44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458474077" sldId="44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557943143" sldId="44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23121797" sldId="44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350204758" sldId="44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500947036" sldId="45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86411043" sldId="45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153080280" sldId="46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097039397" sldId="46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93729087" sldId="46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728700271" sldId="46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29475360" sldId="46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007883762" sldId="46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048889971" sldId="47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576392197" sldId="47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39613889" sldId="47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168077902" sldId="473"/>
        </pc:sldMkLst>
      </pc:sldChg>
      <pc:sldChg chg="modSp del modNotes">
        <pc:chgData name="Graphics Guru" userId="d850d2d1f9c44abc" providerId="LiveId" clId="{39452DE5-7C00-4F86-80CF-BD535E802BBB}" dt="2023-07-30T23:45:19.015" v="300" actId="2696"/>
        <pc:sldMkLst>
          <pc:docMk/>
          <pc:sldMk cId="2472159765" sldId="475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2472159765" sldId="475"/>
            <ac:spMk id="69633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2472159765" sldId="475"/>
            <ac:spMk id="69634" creationId="{00000000-0000-0000-0000-000000000000}"/>
          </ac:spMkLst>
        </pc:spChg>
      </pc:sldChg>
      <pc:sldChg chg="del">
        <pc:chgData name="Graphics Guru" userId="d850d2d1f9c44abc" providerId="LiveId" clId="{39452DE5-7C00-4F86-80CF-BD535E802BBB}" dt="2023-07-30T23:13:08.212" v="2" actId="47"/>
        <pc:sldMkLst>
          <pc:docMk/>
          <pc:sldMk cId="3591225584" sldId="477"/>
        </pc:sldMkLst>
      </pc:sldChg>
      <pc:sldChg chg="del">
        <pc:chgData name="Graphics Guru" userId="d850d2d1f9c44abc" providerId="LiveId" clId="{39452DE5-7C00-4F86-80CF-BD535E802BBB}" dt="2023-07-30T23:13:08.212" v="2" actId="47"/>
        <pc:sldMkLst>
          <pc:docMk/>
          <pc:sldMk cId="2097883137" sldId="478"/>
        </pc:sldMkLst>
      </pc:sldChg>
      <pc:sldChg chg="addSp delSp modSp mod modClrScheme chgLayout modNotes">
        <pc:chgData name="Graphics Guru" userId="d850d2d1f9c44abc" providerId="LiveId" clId="{39452DE5-7C00-4F86-80CF-BD535E802BBB}" dt="2023-07-30T23:29:01.214" v="235" actId="5793"/>
        <pc:sldMkLst>
          <pc:docMk/>
          <pc:sldMk cId="2768177444" sldId="479"/>
        </pc:sldMkLst>
        <pc:spChg chg="add mod ord">
          <ac:chgData name="Graphics Guru" userId="d850d2d1f9c44abc" providerId="LiveId" clId="{39452DE5-7C00-4F86-80CF-BD535E802BBB}" dt="2023-07-30T23:29:01.214" v="235" actId="5793"/>
          <ac:spMkLst>
            <pc:docMk/>
            <pc:sldMk cId="2768177444" sldId="479"/>
            <ac:spMk id="2" creationId="{9BDACC10-8D18-F3FE-2DB5-CE1BB0C062CE}"/>
          </ac:spMkLst>
        </pc:spChg>
        <pc:spChg chg="mod ord">
          <ac:chgData name="Graphics Guru" userId="d850d2d1f9c44abc" providerId="LiveId" clId="{39452DE5-7C00-4F86-80CF-BD535E802BBB}" dt="2023-07-30T23:28:35.376" v="228" actId="700"/>
          <ac:spMkLst>
            <pc:docMk/>
            <pc:sldMk cId="2768177444" sldId="479"/>
            <ac:spMk id="68609" creationId="{00000000-0000-0000-0000-000000000000}"/>
          </ac:spMkLst>
        </pc:spChg>
        <pc:spChg chg="del mod">
          <ac:chgData name="Graphics Guru" userId="d850d2d1f9c44abc" providerId="LiveId" clId="{39452DE5-7C00-4F86-80CF-BD535E802BBB}" dt="2023-07-30T23:28:47.077" v="230" actId="478"/>
          <ac:spMkLst>
            <pc:docMk/>
            <pc:sldMk cId="2768177444" sldId="479"/>
            <ac:spMk id="68610" creationId="{00000000-0000-0000-0000-000000000000}"/>
          </ac:spMkLst>
        </pc:spChg>
      </pc:sldChg>
      <pc:sldChg chg="addSp delSp modSp mod ord modNotes">
        <pc:chgData name="Graphics Guru" userId="d850d2d1f9c44abc" providerId="LiveId" clId="{39452DE5-7C00-4F86-80CF-BD535E802BBB}" dt="2023-08-06T15:58:14.562" v="4722" actId="14861"/>
        <pc:sldMkLst>
          <pc:docMk/>
          <pc:sldMk cId="181088544" sldId="480"/>
        </pc:sldMkLst>
        <pc:spChg chg="add del">
          <ac:chgData name="Graphics Guru" userId="d850d2d1f9c44abc" providerId="LiveId" clId="{39452DE5-7C00-4F86-80CF-BD535E802BBB}" dt="2023-08-06T15:55:15.673" v="4695" actId="11529"/>
          <ac:spMkLst>
            <pc:docMk/>
            <pc:sldMk cId="181088544" sldId="480"/>
            <ac:spMk id="8" creationId="{96D33D6E-7EA5-1D44-EDF6-2250FDAA0B03}"/>
          </ac:spMkLst>
        </pc:spChg>
        <pc:picChg chg="add del">
          <ac:chgData name="Graphics Guru" userId="d850d2d1f9c44abc" providerId="LiveId" clId="{39452DE5-7C00-4F86-80CF-BD535E802BBB}" dt="2023-08-06T15:54:47.675" v="4690" actId="22"/>
          <ac:picMkLst>
            <pc:docMk/>
            <pc:sldMk cId="181088544" sldId="480"/>
            <ac:picMk id="3" creationId="{5407353E-E769-4D33-CE0B-3F9089B14EEB}"/>
          </ac:picMkLst>
        </pc:picChg>
        <pc:picChg chg="add del">
          <ac:chgData name="Graphics Guru" userId="d850d2d1f9c44abc" providerId="LiveId" clId="{39452DE5-7C00-4F86-80CF-BD535E802BBB}" dt="2023-08-06T15:54:49.959" v="4692" actId="22"/>
          <ac:picMkLst>
            <pc:docMk/>
            <pc:sldMk cId="181088544" sldId="480"/>
            <ac:picMk id="5" creationId="{FD03856C-7D87-056F-598A-F80D0EC342EF}"/>
          </ac:picMkLst>
        </pc:picChg>
        <pc:picChg chg="add">
          <ac:chgData name="Graphics Guru" userId="d850d2d1f9c44abc" providerId="LiveId" clId="{39452DE5-7C00-4F86-80CF-BD535E802BBB}" dt="2023-08-06T15:54:53.580" v="4693" actId="22"/>
          <ac:picMkLst>
            <pc:docMk/>
            <pc:sldMk cId="181088544" sldId="480"/>
            <ac:picMk id="7" creationId="{988FA2AF-BF78-DF4B-F373-3373139692EF}"/>
          </ac:picMkLst>
        </pc:picChg>
        <pc:picChg chg="del mod">
          <ac:chgData name="Graphics Guru" userId="d850d2d1f9c44abc" providerId="LiveId" clId="{39452DE5-7C00-4F86-80CF-BD535E802BBB}" dt="2023-08-06T15:54:45.141" v="4688" actId="478"/>
          <ac:picMkLst>
            <pc:docMk/>
            <pc:sldMk cId="181088544" sldId="480"/>
            <ac:picMk id="9" creationId="{4709F34C-E6DE-49E0-960B-6A3E50A0CBFD}"/>
          </ac:picMkLst>
        </pc:picChg>
        <pc:cxnChg chg="add del mod">
          <ac:chgData name="Graphics Guru" userId="d850d2d1f9c44abc" providerId="LiveId" clId="{39452DE5-7C00-4F86-80CF-BD535E802BBB}" dt="2023-08-06T15:56:36.545" v="4699" actId="11529"/>
          <ac:cxnSpMkLst>
            <pc:docMk/>
            <pc:sldMk cId="181088544" sldId="480"/>
            <ac:cxnSpMk id="11" creationId="{531DE698-EE1E-FF44-2278-99604826BAD2}"/>
          </ac:cxnSpMkLst>
        </pc:cxnChg>
        <pc:cxnChg chg="add mod">
          <ac:chgData name="Graphics Guru" userId="d850d2d1f9c44abc" providerId="LiveId" clId="{39452DE5-7C00-4F86-80CF-BD535E802BBB}" dt="2023-08-06T15:58:14.562" v="4722" actId="14861"/>
          <ac:cxnSpMkLst>
            <pc:docMk/>
            <pc:sldMk cId="181088544" sldId="480"/>
            <ac:cxnSpMk id="13" creationId="{E3C0C1EE-C255-798F-4992-4C889B86CE64}"/>
          </ac:cxnSpMkLst>
        </pc:cxnChg>
      </pc:sldChg>
      <pc:sldChg chg="addSp delSp modSp new mod setBg modClrScheme chgLayout">
        <pc:chgData name="Graphics Guru" userId="d850d2d1f9c44abc" providerId="LiveId" clId="{39452DE5-7C00-4F86-80CF-BD535E802BBB}" dt="2023-08-02T01:55:36.847" v="3044" actId="113"/>
        <pc:sldMkLst>
          <pc:docMk/>
          <pc:sldMk cId="583309421" sldId="481"/>
        </pc:sldMkLst>
        <pc:spChg chg="del mod ord">
          <ac:chgData name="Graphics Guru" userId="d850d2d1f9c44abc" providerId="LiveId" clId="{39452DE5-7C00-4F86-80CF-BD535E802BBB}" dt="2023-07-30T23:58:05.135" v="341" actId="700"/>
          <ac:spMkLst>
            <pc:docMk/>
            <pc:sldMk cId="583309421" sldId="481"/>
            <ac:spMk id="2" creationId="{1E2ADD9F-D9BB-3C7F-D4E7-9074EEF71444}"/>
          </ac:spMkLst>
        </pc:spChg>
        <pc:spChg chg="del mod ord">
          <ac:chgData name="Graphics Guru" userId="d850d2d1f9c44abc" providerId="LiveId" clId="{39452DE5-7C00-4F86-80CF-BD535E802BBB}" dt="2023-07-30T23:58:05.135" v="341" actId="700"/>
          <ac:spMkLst>
            <pc:docMk/>
            <pc:sldMk cId="583309421" sldId="481"/>
            <ac:spMk id="3" creationId="{ED65243E-E33C-D74A-7F0A-66EFF1B0C2D9}"/>
          </ac:spMkLst>
        </pc:spChg>
        <pc:spChg chg="add del mod ord">
          <ac:chgData name="Graphics Guru" userId="d850d2d1f9c44abc" providerId="LiveId" clId="{39452DE5-7C00-4F86-80CF-BD535E802BBB}" dt="2023-07-30T23:58:11.234" v="342" actId="700"/>
          <ac:spMkLst>
            <pc:docMk/>
            <pc:sldMk cId="583309421" sldId="481"/>
            <ac:spMk id="4" creationId="{40B10DF6-9C7C-3F73-4244-AD715809337C}"/>
          </ac:spMkLst>
        </pc:spChg>
        <pc:spChg chg="add del mod ord">
          <ac:chgData name="Graphics Guru" userId="d850d2d1f9c44abc" providerId="LiveId" clId="{39452DE5-7C00-4F86-80CF-BD535E802BBB}" dt="2023-07-30T23:58:11.234" v="342" actId="700"/>
          <ac:spMkLst>
            <pc:docMk/>
            <pc:sldMk cId="583309421" sldId="481"/>
            <ac:spMk id="5" creationId="{C8E1D690-936E-8E4A-266E-DC982D1D9F6F}"/>
          </ac:spMkLst>
        </pc:spChg>
        <pc:spChg chg="add del mod ord">
          <ac:chgData name="Graphics Guru" userId="d850d2d1f9c44abc" providerId="LiveId" clId="{39452DE5-7C00-4F86-80CF-BD535E802BBB}" dt="2023-07-30T23:58:11.234" v="342" actId="700"/>
          <ac:spMkLst>
            <pc:docMk/>
            <pc:sldMk cId="583309421" sldId="481"/>
            <ac:spMk id="6" creationId="{1F70574D-452D-85CC-5C29-9EF3B573ABC1}"/>
          </ac:spMkLst>
        </pc:spChg>
        <pc:spChg chg="add mod">
          <ac:chgData name="Graphics Guru" userId="d850d2d1f9c44abc" providerId="LiveId" clId="{39452DE5-7C00-4F86-80CF-BD535E802BBB}" dt="2023-08-02T01:55:36.847" v="3044" actId="113"/>
          <ac:spMkLst>
            <pc:docMk/>
            <pc:sldMk cId="583309421" sldId="481"/>
            <ac:spMk id="9" creationId="{547B3A24-6979-E67A-03FC-25BB49A591A0}"/>
          </ac:spMkLst>
        </pc:spChg>
        <pc:spChg chg="add del mod">
          <ac:chgData name="Graphics Guru" userId="d850d2d1f9c44abc" providerId="LiveId" clId="{39452DE5-7C00-4F86-80CF-BD535E802BBB}" dt="2023-07-30T23:59:52.303" v="365" actId="478"/>
          <ac:spMkLst>
            <pc:docMk/>
            <pc:sldMk cId="583309421" sldId="481"/>
            <ac:spMk id="10" creationId="{BED85EE5-B890-CB1C-86D2-1FD642EBA76F}"/>
          </ac:spMkLst>
        </pc:spChg>
        <pc:picChg chg="add del">
          <ac:chgData name="Graphics Guru" userId="d850d2d1f9c44abc" providerId="LiveId" clId="{39452DE5-7C00-4F86-80CF-BD535E802BBB}" dt="2023-07-30T23:59:14.655" v="346" actId="22"/>
          <ac:picMkLst>
            <pc:docMk/>
            <pc:sldMk cId="583309421" sldId="481"/>
            <ac:picMk id="8" creationId="{6226EDEB-66C1-A3E5-E897-F5D55A261B60}"/>
          </ac:picMkLst>
        </pc:picChg>
        <pc:picChg chg="add del">
          <ac:chgData name="Graphics Guru" userId="d850d2d1f9c44abc" providerId="LiveId" clId="{39452DE5-7C00-4F86-80CF-BD535E802BBB}" dt="2023-07-30T23:58:16.216" v="344"/>
          <ac:picMkLst>
            <pc:docMk/>
            <pc:sldMk cId="583309421" sldId="481"/>
            <ac:picMk id="3074" creationId="{FAC4D66E-434C-3F5D-C453-18BCBC9DDD08}"/>
          </ac:picMkLst>
        </pc:picChg>
        <pc:picChg chg="add del mod">
          <ac:chgData name="Graphics Guru" userId="d850d2d1f9c44abc" providerId="LiveId" clId="{39452DE5-7C00-4F86-80CF-BD535E802BBB}" dt="2023-07-31T00:00:27.205" v="371"/>
          <ac:picMkLst>
            <pc:docMk/>
            <pc:sldMk cId="583309421" sldId="481"/>
            <ac:picMk id="3076" creationId="{64EE2212-514C-85DA-2AB8-AE1964F0979C}"/>
          </ac:picMkLst>
        </pc:picChg>
        <pc:picChg chg="add mod">
          <ac:chgData name="Graphics Guru" userId="d850d2d1f9c44abc" providerId="LiveId" clId="{39452DE5-7C00-4F86-80CF-BD535E802BBB}" dt="2023-07-31T00:21:52.036" v="376" actId="14100"/>
          <ac:picMkLst>
            <pc:docMk/>
            <pc:sldMk cId="583309421" sldId="481"/>
            <ac:picMk id="3078" creationId="{88E347EF-F1C8-1905-C71D-BBF25A9FEDC7}"/>
          </ac:picMkLst>
        </pc:picChg>
      </pc:sldChg>
      <pc:sldChg chg="del">
        <pc:chgData name="Graphics Guru" userId="d850d2d1f9c44abc" providerId="LiveId" clId="{39452DE5-7C00-4F86-80CF-BD535E802BBB}" dt="2023-07-30T23:12:52.752" v="1" actId="47"/>
        <pc:sldMkLst>
          <pc:docMk/>
          <pc:sldMk cId="2448496192" sldId="481"/>
        </pc:sldMkLst>
      </pc:sldChg>
      <pc:sldChg chg="modSp del modNotes">
        <pc:chgData name="Graphics Guru" userId="d850d2d1f9c44abc" providerId="LiveId" clId="{39452DE5-7C00-4F86-80CF-BD535E802BBB}" dt="2023-07-30T23:44:46.726" v="299" actId="2696"/>
        <pc:sldMkLst>
          <pc:docMk/>
          <pc:sldMk cId="386362022" sldId="482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386362022" sldId="482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386362022" sldId="482"/>
            <ac:spMk id="3" creationId="{00000000-0000-0000-0000-000000000000}"/>
          </ac:spMkLst>
        </pc:spChg>
      </pc:sldChg>
      <pc:sldChg chg="addSp delSp modSp add mod ord setBg modClrScheme chgLayout">
        <pc:chgData name="Graphics Guru" userId="d850d2d1f9c44abc" providerId="LiveId" clId="{39452DE5-7C00-4F86-80CF-BD535E802BBB}" dt="2023-08-05T17:59:31.733" v="4394"/>
        <pc:sldMkLst>
          <pc:docMk/>
          <pc:sldMk cId="2784690981" sldId="482"/>
        </pc:sldMkLst>
        <pc:spChg chg="add del mod">
          <ac:chgData name="Graphics Guru" userId="d850d2d1f9c44abc" providerId="LiveId" clId="{39452DE5-7C00-4F86-80CF-BD535E802BBB}" dt="2023-07-31T00:25:45.844" v="395" actId="700"/>
          <ac:spMkLst>
            <pc:docMk/>
            <pc:sldMk cId="2784690981" sldId="482"/>
            <ac:spMk id="3" creationId="{8CE5891B-24E1-AE41-C829-9007E4099BED}"/>
          </ac:spMkLst>
        </pc:spChg>
        <pc:spChg chg="del">
          <ac:chgData name="Graphics Guru" userId="d850d2d1f9c44abc" providerId="LiveId" clId="{39452DE5-7C00-4F86-80CF-BD535E802BBB}" dt="2023-07-31T00:25:40.449" v="394" actId="478"/>
          <ac:spMkLst>
            <pc:docMk/>
            <pc:sldMk cId="2784690981" sldId="482"/>
            <ac:spMk id="9" creationId="{547B3A24-6979-E67A-03FC-25BB49A591A0}"/>
          </ac:spMkLst>
        </pc:spChg>
        <pc:picChg chg="del">
          <ac:chgData name="Graphics Guru" userId="d850d2d1f9c44abc" providerId="LiveId" clId="{39452DE5-7C00-4F86-80CF-BD535E802BBB}" dt="2023-07-31T00:25:33.559" v="393" actId="478"/>
          <ac:picMkLst>
            <pc:docMk/>
            <pc:sldMk cId="2784690981" sldId="482"/>
            <ac:picMk id="3078" creationId="{88E347EF-F1C8-1905-C71D-BBF25A9FEDC7}"/>
          </ac:picMkLst>
        </pc:picChg>
        <pc:picChg chg="add mod">
          <ac:chgData name="Graphics Guru" userId="d850d2d1f9c44abc" providerId="LiveId" clId="{39452DE5-7C00-4F86-80CF-BD535E802BBB}" dt="2023-07-31T00:26:44.959" v="399" actId="1076"/>
          <ac:picMkLst>
            <pc:docMk/>
            <pc:sldMk cId="2784690981" sldId="482"/>
            <ac:picMk id="4098" creationId="{A06C6A2D-11D6-CD65-FE4C-39B1E3056F72}"/>
          </ac:picMkLst>
        </pc:picChg>
      </pc:sldChg>
      <pc:sldChg chg="addSp modSp new">
        <pc:chgData name="Graphics Guru" userId="d850d2d1f9c44abc" providerId="LiveId" clId="{39452DE5-7C00-4F86-80CF-BD535E802BBB}" dt="2023-07-31T00:28:24.388" v="405" actId="1076"/>
        <pc:sldMkLst>
          <pc:docMk/>
          <pc:sldMk cId="2683336609" sldId="483"/>
        </pc:sldMkLst>
        <pc:picChg chg="add mod">
          <ac:chgData name="Graphics Guru" userId="d850d2d1f9c44abc" providerId="LiveId" clId="{39452DE5-7C00-4F86-80CF-BD535E802BBB}" dt="2023-07-31T00:28:24.388" v="405" actId="1076"/>
          <ac:picMkLst>
            <pc:docMk/>
            <pc:sldMk cId="2683336609" sldId="483"/>
            <ac:picMk id="5122" creationId="{E0F2A78E-FD89-CB3B-E8B8-157758956443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353046276" sldId="483"/>
        </pc:sldMkLst>
      </pc:sldChg>
      <pc:sldChg chg="addSp new">
        <pc:chgData name="Graphics Guru" userId="d850d2d1f9c44abc" providerId="LiveId" clId="{39452DE5-7C00-4F86-80CF-BD535E802BBB}" dt="2023-07-31T00:29:04.645" v="407"/>
        <pc:sldMkLst>
          <pc:docMk/>
          <pc:sldMk cId="3035733449" sldId="484"/>
        </pc:sldMkLst>
        <pc:picChg chg="add">
          <ac:chgData name="Graphics Guru" userId="d850d2d1f9c44abc" providerId="LiveId" clId="{39452DE5-7C00-4F86-80CF-BD535E802BBB}" dt="2023-07-31T00:29:04.645" v="407"/>
          <ac:picMkLst>
            <pc:docMk/>
            <pc:sldMk cId="3035733449" sldId="484"/>
            <ac:picMk id="6146" creationId="{C011987A-1642-C9BD-DF64-5933839E0522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59933190" sldId="484"/>
        </pc:sldMkLst>
      </pc:sldChg>
      <pc:sldChg chg="addSp delSp modSp new mod">
        <pc:chgData name="Graphics Guru" userId="d850d2d1f9c44abc" providerId="LiveId" clId="{39452DE5-7C00-4F86-80CF-BD535E802BBB}" dt="2023-07-31T00:37:23.759" v="438" actId="14100"/>
        <pc:sldMkLst>
          <pc:docMk/>
          <pc:sldMk cId="3236320023" sldId="485"/>
        </pc:sldMkLst>
        <pc:picChg chg="add del mod">
          <ac:chgData name="Graphics Guru" userId="d850d2d1f9c44abc" providerId="LiveId" clId="{39452DE5-7C00-4F86-80CF-BD535E802BBB}" dt="2023-07-31T00:35:39.774" v="433" actId="478"/>
          <ac:picMkLst>
            <pc:docMk/>
            <pc:sldMk cId="3236320023" sldId="485"/>
            <ac:picMk id="3" creationId="{B6C4DE1A-AC7D-08D9-DA70-E59489658FA9}"/>
          </ac:picMkLst>
        </pc:picChg>
        <pc:picChg chg="add mod">
          <ac:chgData name="Graphics Guru" userId="d850d2d1f9c44abc" providerId="LiveId" clId="{39452DE5-7C00-4F86-80CF-BD535E802BBB}" dt="2023-07-31T00:37:23.759" v="438" actId="14100"/>
          <ac:picMkLst>
            <pc:docMk/>
            <pc:sldMk cId="3236320023" sldId="485"/>
            <ac:picMk id="8194" creationId="{A22ED89D-0887-CE11-457D-EBBCD20C90B7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063706741" sldId="485"/>
        </pc:sldMkLst>
      </pc:sldChg>
      <pc:sldChg chg="addSp delSp modSp new">
        <pc:chgData name="Graphics Guru" userId="d850d2d1f9c44abc" providerId="LiveId" clId="{39452DE5-7C00-4F86-80CF-BD535E802BBB}" dt="2023-07-31T01:44:56.985" v="514"/>
        <pc:sldMkLst>
          <pc:docMk/>
          <pc:sldMk cId="3492072460" sldId="486"/>
        </pc:sldMkLst>
        <pc:graphicFrameChg chg="add del mod">
          <ac:chgData name="Graphics Guru" userId="d850d2d1f9c44abc" providerId="LiveId" clId="{39452DE5-7C00-4F86-80CF-BD535E802BBB}" dt="2023-07-31T01:44:56.985" v="514"/>
          <ac:graphicFrameMkLst>
            <pc:docMk/>
            <pc:sldMk cId="3492072460" sldId="486"/>
            <ac:graphicFrameMk id="2" creationId="{BB28D444-80ED-0922-9DB5-E549A684094F}"/>
          </ac:graphicFrameMkLst>
        </pc:graphicFrameChg>
        <pc:picChg chg="add mod">
          <ac:chgData name="Graphics Guru" userId="d850d2d1f9c44abc" providerId="LiveId" clId="{39452DE5-7C00-4F86-80CF-BD535E802BBB}" dt="2023-07-31T00:35:24.553" v="432" actId="1076"/>
          <ac:picMkLst>
            <pc:docMk/>
            <pc:sldMk cId="3492072460" sldId="486"/>
            <ac:picMk id="7170" creationId="{D1A230FD-A989-0DE3-36B8-491C00A0D148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959269278" sldId="486"/>
        </pc:sldMkLst>
      </pc:sldChg>
      <pc:sldChg chg="addSp delSp modSp new mod setBg">
        <pc:chgData name="Graphics Guru" userId="d850d2d1f9c44abc" providerId="LiveId" clId="{39452DE5-7C00-4F86-80CF-BD535E802BBB}" dt="2023-08-08T23:00:09.601" v="4921" actId="20577"/>
        <pc:sldMkLst>
          <pc:docMk/>
          <pc:sldMk cId="1497351760" sldId="487"/>
        </pc:sldMkLst>
        <pc:spChg chg="mod">
          <ac:chgData name="Graphics Guru" userId="d850d2d1f9c44abc" providerId="LiveId" clId="{39452DE5-7C00-4F86-80CF-BD535E802BBB}" dt="2023-08-08T23:00:09.601" v="4921" actId="20577"/>
          <ac:spMkLst>
            <pc:docMk/>
            <pc:sldMk cId="1497351760" sldId="487"/>
            <ac:spMk id="2" creationId="{2FB4C64D-61FD-02E2-AA36-94659CDBEA4D}"/>
          </ac:spMkLst>
        </pc:spChg>
        <pc:spChg chg="mod ord">
          <ac:chgData name="Graphics Guru" userId="d850d2d1f9c44abc" providerId="LiveId" clId="{39452DE5-7C00-4F86-80CF-BD535E802BBB}" dt="2023-07-31T00:46:26.868" v="506" actId="5793"/>
          <ac:spMkLst>
            <pc:docMk/>
            <pc:sldMk cId="1497351760" sldId="487"/>
            <ac:spMk id="3" creationId="{CB53F626-075F-BA78-42A6-F83FBF9CDF2E}"/>
          </ac:spMkLst>
        </pc:spChg>
        <pc:spChg chg="add del">
          <ac:chgData name="Graphics Guru" userId="d850d2d1f9c44abc" providerId="LiveId" clId="{39452DE5-7C00-4F86-80CF-BD535E802BBB}" dt="2023-07-31T00:40:23.975" v="442"/>
          <ac:spMkLst>
            <pc:docMk/>
            <pc:sldMk cId="1497351760" sldId="487"/>
            <ac:spMk id="4" creationId="{0027A9A7-784F-5CB5-37D8-91375BBB3D80}"/>
          </ac:spMkLst>
        </pc:spChg>
        <pc:spChg chg="add del">
          <ac:chgData name="Graphics Guru" userId="d850d2d1f9c44abc" providerId="LiveId" clId="{39452DE5-7C00-4F86-80CF-BD535E802BBB}" dt="2023-07-31T00:43:49.554" v="482"/>
          <ac:spMkLst>
            <pc:docMk/>
            <pc:sldMk cId="1497351760" sldId="487"/>
            <ac:spMk id="5" creationId="{9D6D9E65-0A5E-41AF-BEE8-1C4C6CB98DA4}"/>
          </ac:spMkLst>
        </pc:spChg>
        <pc:spChg chg="add del mod">
          <ac:chgData name="Graphics Guru" userId="d850d2d1f9c44abc" providerId="LiveId" clId="{39452DE5-7C00-4F86-80CF-BD535E802BBB}" dt="2023-07-31T00:43:57.914" v="486" actId="478"/>
          <ac:spMkLst>
            <pc:docMk/>
            <pc:sldMk cId="1497351760" sldId="487"/>
            <ac:spMk id="6" creationId="{D7B5D429-A02E-7175-FF07-029412E6215B}"/>
          </ac:spMkLst>
        </pc:spChg>
        <pc:spChg chg="add del">
          <ac:chgData name="Graphics Guru" userId="d850d2d1f9c44abc" providerId="LiveId" clId="{39452DE5-7C00-4F86-80CF-BD535E802BBB}" dt="2023-07-31T00:44:06.663" v="488"/>
          <ac:spMkLst>
            <pc:docMk/>
            <pc:sldMk cId="1497351760" sldId="487"/>
            <ac:spMk id="7" creationId="{216A028A-AA23-929D-08D0-188937B27C08}"/>
          </ac:spMkLst>
        </pc:spChg>
        <pc:spChg chg="add">
          <ac:chgData name="Graphics Guru" userId="d850d2d1f9c44abc" providerId="LiveId" clId="{39452DE5-7C00-4F86-80CF-BD535E802BBB}" dt="2023-07-31T00:41:02.311" v="444" actId="26606"/>
          <ac:spMkLst>
            <pc:docMk/>
            <pc:sldMk cId="1497351760" sldId="487"/>
            <ac:spMk id="10249" creationId="{2EB492CD-616E-47F8-933B-5E2D952A0593}"/>
          </ac:spMkLst>
        </pc:spChg>
        <pc:spChg chg="add">
          <ac:chgData name="Graphics Guru" userId="d850d2d1f9c44abc" providerId="LiveId" clId="{39452DE5-7C00-4F86-80CF-BD535E802BBB}" dt="2023-07-31T00:41:02.311" v="444" actId="26606"/>
          <ac:spMkLst>
            <pc:docMk/>
            <pc:sldMk cId="1497351760" sldId="487"/>
            <ac:spMk id="10251" creationId="{59383CF9-23B5-4335-9B21-1791C4CF1C75}"/>
          </ac:spMkLst>
        </pc:spChg>
        <pc:spChg chg="add">
          <ac:chgData name="Graphics Guru" userId="d850d2d1f9c44abc" providerId="LiveId" clId="{39452DE5-7C00-4F86-80CF-BD535E802BBB}" dt="2023-07-31T00:41:02.311" v="444" actId="26606"/>
          <ac:spMkLst>
            <pc:docMk/>
            <pc:sldMk cId="1497351760" sldId="487"/>
            <ac:spMk id="10253" creationId="{0007FE00-9498-4706-B255-6437B0252C02}"/>
          </ac:spMkLst>
        </pc:spChg>
        <pc:picChg chg="add mod">
          <ac:chgData name="Graphics Guru" userId="d850d2d1f9c44abc" providerId="LiveId" clId="{39452DE5-7C00-4F86-80CF-BD535E802BBB}" dt="2023-07-31T00:44:40.476" v="492" actId="1076"/>
          <ac:picMkLst>
            <pc:docMk/>
            <pc:sldMk cId="1497351760" sldId="487"/>
            <ac:picMk id="9" creationId="{60A2B5C6-DF29-879D-3AF5-83470E9AD453}"/>
          </ac:picMkLst>
        </pc:picChg>
        <pc:picChg chg="add del mod">
          <ac:chgData name="Graphics Guru" userId="d850d2d1f9c44abc" providerId="LiveId" clId="{39452DE5-7C00-4F86-80CF-BD535E802BBB}" dt="2023-07-31T00:41:46.962" v="480" actId="478"/>
          <ac:picMkLst>
            <pc:docMk/>
            <pc:sldMk cId="1497351760" sldId="487"/>
            <ac:picMk id="10244" creationId="{5F17A245-2791-6486-2A5C-BA5BE0BB1D74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651003804" sldId="48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464478114" sldId="488"/>
        </pc:sldMkLst>
      </pc:sldChg>
      <pc:sldChg chg="addSp delSp new mod modClrScheme chgLayout">
        <pc:chgData name="Graphics Guru" userId="d850d2d1f9c44abc" providerId="LiveId" clId="{39452DE5-7C00-4F86-80CF-BD535E802BBB}" dt="2023-07-31T00:51:07.646" v="509"/>
        <pc:sldMkLst>
          <pc:docMk/>
          <pc:sldMk cId="3940065040" sldId="488"/>
        </pc:sldMkLst>
        <pc:spChg chg="del">
          <ac:chgData name="Graphics Guru" userId="d850d2d1f9c44abc" providerId="LiveId" clId="{39452DE5-7C00-4F86-80CF-BD535E802BBB}" dt="2023-07-31T00:51:05.193" v="508" actId="700"/>
          <ac:spMkLst>
            <pc:docMk/>
            <pc:sldMk cId="3940065040" sldId="488"/>
            <ac:spMk id="2" creationId="{30F1A99C-A84A-8CDD-6B32-B4786B3631D7}"/>
          </ac:spMkLst>
        </pc:spChg>
        <pc:spChg chg="del">
          <ac:chgData name="Graphics Guru" userId="d850d2d1f9c44abc" providerId="LiveId" clId="{39452DE5-7C00-4F86-80CF-BD535E802BBB}" dt="2023-07-31T00:51:05.193" v="508" actId="700"/>
          <ac:spMkLst>
            <pc:docMk/>
            <pc:sldMk cId="3940065040" sldId="488"/>
            <ac:spMk id="3" creationId="{EDB39C22-36FB-6083-DAD3-2F1ECDD488B2}"/>
          </ac:spMkLst>
        </pc:spChg>
        <pc:picChg chg="add">
          <ac:chgData name="Graphics Guru" userId="d850d2d1f9c44abc" providerId="LiveId" clId="{39452DE5-7C00-4F86-80CF-BD535E802BBB}" dt="2023-07-31T00:51:07.646" v="509"/>
          <ac:picMkLst>
            <pc:docMk/>
            <pc:sldMk cId="3940065040" sldId="488"/>
            <ac:picMk id="11266" creationId="{83A405B3-E1FC-4B26-EAC5-86342D7D942B}"/>
          </ac:picMkLst>
        </pc:picChg>
      </pc:sldChg>
      <pc:sldChg chg="addSp new del">
        <pc:chgData name="Graphics Guru" userId="d850d2d1f9c44abc" providerId="LiveId" clId="{39452DE5-7C00-4F86-80CF-BD535E802BBB}" dt="2023-07-31T00:59:22.434" v="512" actId="47"/>
        <pc:sldMkLst>
          <pc:docMk/>
          <pc:sldMk cId="580713417" sldId="489"/>
        </pc:sldMkLst>
        <pc:picChg chg="add">
          <ac:chgData name="Graphics Guru" userId="d850d2d1f9c44abc" providerId="LiveId" clId="{39452DE5-7C00-4F86-80CF-BD535E802BBB}" dt="2023-07-31T00:52:24.977" v="511"/>
          <ac:picMkLst>
            <pc:docMk/>
            <pc:sldMk cId="580713417" sldId="489"/>
            <ac:picMk id="12290" creationId="{7D55CBF4-F7DE-9E83-9D43-9AE4A3B5ACB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07976755" sldId="48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84877727" sldId="49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349457318" sldId="49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01634825" sldId="49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869150933" sldId="493"/>
        </pc:sldMkLst>
      </pc:sldChg>
      <pc:sldChg chg="modSp mod setBg">
        <pc:chgData name="Graphics Guru" userId="d850d2d1f9c44abc" providerId="LiveId" clId="{39452DE5-7C00-4F86-80CF-BD535E802BBB}" dt="2023-08-06T15:51:16.023" v="4687" actId="404"/>
        <pc:sldMkLst>
          <pc:docMk/>
          <pc:sldMk cId="2743991591" sldId="493"/>
        </pc:sldMkLst>
        <pc:spChg chg="mod">
          <ac:chgData name="Graphics Guru" userId="d850d2d1f9c44abc" providerId="LiveId" clId="{39452DE5-7C00-4F86-80CF-BD535E802BBB}" dt="2023-08-02T01:55:41.326" v="3045" actId="113"/>
          <ac:spMkLst>
            <pc:docMk/>
            <pc:sldMk cId="2743991591" sldId="493"/>
            <ac:spMk id="2" creationId="{2FB4C64D-61FD-02E2-AA36-94659CDBEA4D}"/>
          </ac:spMkLst>
        </pc:spChg>
        <pc:spChg chg="mod">
          <ac:chgData name="Graphics Guru" userId="d850d2d1f9c44abc" providerId="LiveId" clId="{39452DE5-7C00-4F86-80CF-BD535E802BBB}" dt="2023-08-06T15:51:16.023" v="4687" actId="404"/>
          <ac:spMkLst>
            <pc:docMk/>
            <pc:sldMk cId="2743991591" sldId="493"/>
            <ac:spMk id="3" creationId="{CB53F626-075F-BA78-42A6-F83FBF9CDF2E}"/>
          </ac:spMkLst>
        </pc:spChg>
      </pc:sldChg>
      <pc:sldChg chg="addSp delSp modSp new mod setBg modClrScheme delDesignElem chgLayout">
        <pc:chgData name="Graphics Guru" userId="d850d2d1f9c44abc" providerId="LiveId" clId="{39452DE5-7C00-4F86-80CF-BD535E802BBB}" dt="2023-08-08T23:00:28.883" v="4922" actId="5793"/>
        <pc:sldMkLst>
          <pc:docMk/>
          <pc:sldMk cId="923972925" sldId="494"/>
        </pc:sldMkLst>
        <pc:spChg chg="add del mod ord">
          <ac:chgData name="Graphics Guru" userId="d850d2d1f9c44abc" providerId="LiveId" clId="{39452DE5-7C00-4F86-80CF-BD535E802BBB}" dt="2023-08-08T22:59:27.758" v="4874" actId="478"/>
          <ac:spMkLst>
            <pc:docMk/>
            <pc:sldMk cId="923972925" sldId="494"/>
            <ac:spMk id="2" creationId="{E5B3DDBA-F490-9996-D0B3-BA45509C949C}"/>
          </ac:spMkLst>
        </pc:spChg>
        <pc:spChg chg="add mod ord">
          <ac:chgData name="Graphics Guru" userId="d850d2d1f9c44abc" providerId="LiveId" clId="{39452DE5-7C00-4F86-80CF-BD535E802BBB}" dt="2023-08-08T23:00:28.883" v="4922" actId="5793"/>
          <ac:spMkLst>
            <pc:docMk/>
            <pc:sldMk cId="923972925" sldId="494"/>
            <ac:spMk id="3" creationId="{F29AF94A-D01D-F516-611F-0410F5FE3E65}"/>
          </ac:spMkLst>
        </pc:spChg>
        <pc:spChg chg="add del mod ord">
          <ac:chgData name="Graphics Guru" userId="d850d2d1f9c44abc" providerId="LiveId" clId="{39452DE5-7C00-4F86-80CF-BD535E802BBB}" dt="2023-08-08T22:59:24.180" v="4872" actId="478"/>
          <ac:spMkLst>
            <pc:docMk/>
            <pc:sldMk cId="923972925" sldId="494"/>
            <ac:spMk id="4" creationId="{4F242C40-800D-4A03-74EC-263F749D75B0}"/>
          </ac:spMkLst>
        </pc:spChg>
        <pc:spChg chg="add del">
          <ac:chgData name="Graphics Guru" userId="d850d2d1f9c44abc" providerId="LiveId" clId="{39452DE5-7C00-4F86-80CF-BD535E802BBB}" dt="2023-08-08T22:59:09.496" v="4871" actId="700"/>
          <ac:spMkLst>
            <pc:docMk/>
            <pc:sldMk cId="923972925" sldId="494"/>
            <ac:spMk id="13319" creationId="{0B761509-3B9A-49A6-A84B-C3D86811697D}"/>
          </ac:spMkLst>
        </pc:spChg>
        <pc:spChg chg="add del">
          <ac:chgData name="Graphics Guru" userId="d850d2d1f9c44abc" providerId="LiveId" clId="{39452DE5-7C00-4F86-80CF-BD535E802BBB}" dt="2023-08-08T22:59:09.496" v="4871" actId="700"/>
          <ac:spMkLst>
            <pc:docMk/>
            <pc:sldMk cId="923972925" sldId="494"/>
            <ac:spMk id="13321" creationId="{91DE43FD-EB47-414A-B0AB-169B0FFFA527}"/>
          </ac:spMkLst>
        </pc:spChg>
        <pc:grpChg chg="add del">
          <ac:chgData name="Graphics Guru" userId="d850d2d1f9c44abc" providerId="LiveId" clId="{39452DE5-7C00-4F86-80CF-BD535E802BBB}" dt="2023-08-08T22:59:09.496" v="4871" actId="700"/>
          <ac:grpSpMkLst>
            <pc:docMk/>
            <pc:sldMk cId="923972925" sldId="494"/>
            <ac:grpSpMk id="13323" creationId="{58495BCC-CE77-4CC2-952E-846F41119FD5}"/>
          </ac:grpSpMkLst>
        </pc:grpChg>
        <pc:picChg chg="add mod">
          <ac:chgData name="Graphics Guru" userId="d850d2d1f9c44abc" providerId="LiveId" clId="{39452DE5-7C00-4F86-80CF-BD535E802BBB}" dt="2023-08-08T22:59:44.427" v="4877" actId="14100"/>
          <ac:picMkLst>
            <pc:docMk/>
            <pc:sldMk cId="923972925" sldId="494"/>
            <ac:picMk id="13314" creationId="{E1EF3B58-3CDD-6A85-FB31-D6827A3F39A2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933371750" sldId="49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198844529" sldId="495"/>
        </pc:sldMkLst>
      </pc:sldChg>
      <pc:sldChg chg="addSp delSp modSp new mod modClrScheme chgLayout">
        <pc:chgData name="Graphics Guru" userId="d850d2d1f9c44abc" providerId="LiveId" clId="{39452DE5-7C00-4F86-80CF-BD535E802BBB}" dt="2023-07-31T03:38:54.065" v="540" actId="1076"/>
        <pc:sldMkLst>
          <pc:docMk/>
          <pc:sldMk cId="2486030490" sldId="495"/>
        </pc:sldMkLst>
        <pc:spChg chg="del">
          <ac:chgData name="Graphics Guru" userId="d850d2d1f9c44abc" providerId="LiveId" clId="{39452DE5-7C00-4F86-80CF-BD535E802BBB}" dt="2023-07-31T03:38:22.756" v="537" actId="700"/>
          <ac:spMkLst>
            <pc:docMk/>
            <pc:sldMk cId="2486030490" sldId="495"/>
            <ac:spMk id="2" creationId="{A94C6F7A-D7A8-7C3A-3312-1D663F91D9C6}"/>
          </ac:spMkLst>
        </pc:spChg>
        <pc:spChg chg="del">
          <ac:chgData name="Graphics Guru" userId="d850d2d1f9c44abc" providerId="LiveId" clId="{39452DE5-7C00-4F86-80CF-BD535E802BBB}" dt="2023-07-31T03:38:22.756" v="537" actId="700"/>
          <ac:spMkLst>
            <pc:docMk/>
            <pc:sldMk cId="2486030490" sldId="495"/>
            <ac:spMk id="3" creationId="{6813555B-DB31-BEEC-A62F-FA377DF2921A}"/>
          </ac:spMkLst>
        </pc:spChg>
        <pc:picChg chg="add mod">
          <ac:chgData name="Graphics Guru" userId="d850d2d1f9c44abc" providerId="LiveId" clId="{39452DE5-7C00-4F86-80CF-BD535E802BBB}" dt="2023-07-31T03:38:54.065" v="540" actId="1076"/>
          <ac:picMkLst>
            <pc:docMk/>
            <pc:sldMk cId="2486030490" sldId="495"/>
            <ac:picMk id="17410" creationId="{65646F0A-0D40-FC6B-A34B-E5478A23452A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281331194" sldId="496"/>
        </pc:sldMkLst>
      </pc:sldChg>
      <pc:sldChg chg="addSp modSp new mod modClrScheme chgLayout">
        <pc:chgData name="Graphics Guru" userId="d850d2d1f9c44abc" providerId="LiveId" clId="{39452DE5-7C00-4F86-80CF-BD535E802BBB}" dt="2023-08-02T02:00:32.274" v="3140" actId="113"/>
        <pc:sldMkLst>
          <pc:docMk/>
          <pc:sldMk cId="3549063838" sldId="496"/>
        </pc:sldMkLst>
        <pc:spChg chg="add mod">
          <ac:chgData name="Graphics Guru" userId="d850d2d1f9c44abc" providerId="LiveId" clId="{39452DE5-7C00-4F86-80CF-BD535E802BBB}" dt="2023-08-02T02:00:23.482" v="3139" actId="20577"/>
          <ac:spMkLst>
            <pc:docMk/>
            <pc:sldMk cId="3549063838" sldId="496"/>
            <ac:spMk id="2" creationId="{9AADE520-0D9F-B8E8-944B-E389B16DF476}"/>
          </ac:spMkLst>
        </pc:spChg>
        <pc:spChg chg="add mod">
          <ac:chgData name="Graphics Guru" userId="d850d2d1f9c44abc" providerId="LiveId" clId="{39452DE5-7C00-4F86-80CF-BD535E802BBB}" dt="2023-08-02T02:00:32.274" v="3140" actId="113"/>
          <ac:spMkLst>
            <pc:docMk/>
            <pc:sldMk cId="3549063838" sldId="496"/>
            <ac:spMk id="3" creationId="{A0B2CD4D-EBB2-317F-C3F8-A6499A02A3CB}"/>
          </ac:spMkLst>
        </pc:sp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734534992" sldId="497"/>
        </pc:sldMkLst>
      </pc:sldChg>
      <pc:sldChg chg="addSp delSp modSp new mod modClrScheme chgLayout">
        <pc:chgData name="Graphics Guru" userId="d850d2d1f9c44abc" providerId="LiveId" clId="{39452DE5-7C00-4F86-80CF-BD535E802BBB}" dt="2023-08-02T01:56:22.717" v="3051" actId="14100"/>
        <pc:sldMkLst>
          <pc:docMk/>
          <pc:sldMk cId="2099354196" sldId="497"/>
        </pc:sldMkLst>
        <pc:spChg chg="mod ord">
          <ac:chgData name="Graphics Guru" userId="d850d2d1f9c44abc" providerId="LiveId" clId="{39452DE5-7C00-4F86-80CF-BD535E802BBB}" dt="2023-08-02T01:56:22.717" v="3051" actId="14100"/>
          <ac:spMkLst>
            <pc:docMk/>
            <pc:sldMk cId="2099354196" sldId="497"/>
            <ac:spMk id="2" creationId="{2BEB1F90-3946-4EE5-A29C-8A24E1A82E38}"/>
          </ac:spMkLst>
        </pc:spChg>
        <pc:spChg chg="del">
          <ac:chgData name="Graphics Guru" userId="d850d2d1f9c44abc" providerId="LiveId" clId="{39452DE5-7C00-4F86-80CF-BD535E802BBB}" dt="2023-07-31T04:51:57.943" v="794" actId="700"/>
          <ac:spMkLst>
            <pc:docMk/>
            <pc:sldMk cId="2099354196" sldId="497"/>
            <ac:spMk id="3" creationId="{2C51B64B-B0AB-75C0-FE6B-8E157A763E67}"/>
          </ac:spMkLst>
        </pc:spChg>
        <pc:picChg chg="add mod">
          <ac:chgData name="Graphics Guru" userId="d850d2d1f9c44abc" providerId="LiveId" clId="{39452DE5-7C00-4F86-80CF-BD535E802BBB}" dt="2023-07-31T04:44:41.850" v="723" actId="1076"/>
          <ac:picMkLst>
            <pc:docMk/>
            <pc:sldMk cId="2099354196" sldId="497"/>
            <ac:picMk id="18434" creationId="{674F2C74-23AA-EFEB-0345-1A540587BA10}"/>
          </ac:picMkLst>
        </pc:picChg>
      </pc:sldChg>
      <pc:sldChg chg="addSp delSp modSp add mod modClrScheme chgLayout">
        <pc:chgData name="Graphics Guru" userId="d850d2d1f9c44abc" providerId="LiveId" clId="{39452DE5-7C00-4F86-80CF-BD535E802BBB}" dt="2023-08-02T01:56:28.776" v="3053" actId="1038"/>
        <pc:sldMkLst>
          <pc:docMk/>
          <pc:sldMk cId="2980833893" sldId="498"/>
        </pc:sldMkLst>
        <pc:spChg chg="mod ord">
          <ac:chgData name="Graphics Guru" userId="d850d2d1f9c44abc" providerId="LiveId" clId="{39452DE5-7C00-4F86-80CF-BD535E802BBB}" dt="2023-08-02T01:56:28.776" v="3053" actId="1038"/>
          <ac:spMkLst>
            <pc:docMk/>
            <pc:sldMk cId="2980833893" sldId="498"/>
            <ac:spMk id="2" creationId="{2BEB1F90-3946-4EE5-A29C-8A24E1A82E38}"/>
          </ac:spMkLst>
        </pc:spChg>
        <pc:spChg chg="del">
          <ac:chgData name="Graphics Guru" userId="d850d2d1f9c44abc" providerId="LiveId" clId="{39452DE5-7C00-4F86-80CF-BD535E802BBB}" dt="2023-07-31T04:51:52.623" v="793" actId="700"/>
          <ac:spMkLst>
            <pc:docMk/>
            <pc:sldMk cId="2980833893" sldId="498"/>
            <ac:spMk id="3" creationId="{2C51B64B-B0AB-75C0-FE6B-8E157A763E67}"/>
          </ac:spMkLst>
        </pc:spChg>
        <pc:picChg chg="del">
          <ac:chgData name="Graphics Guru" userId="d850d2d1f9c44abc" providerId="LiveId" clId="{39452DE5-7C00-4F86-80CF-BD535E802BBB}" dt="2023-07-31T04:46:49.897" v="725" actId="478"/>
          <ac:picMkLst>
            <pc:docMk/>
            <pc:sldMk cId="2980833893" sldId="498"/>
            <ac:picMk id="18434" creationId="{674F2C74-23AA-EFEB-0345-1A540587BA10}"/>
          </ac:picMkLst>
        </pc:picChg>
        <pc:picChg chg="add mod">
          <ac:chgData name="Graphics Guru" userId="d850d2d1f9c44abc" providerId="LiveId" clId="{39452DE5-7C00-4F86-80CF-BD535E802BBB}" dt="2023-07-31T04:47:01.324" v="728" actId="1076"/>
          <ac:picMkLst>
            <pc:docMk/>
            <pc:sldMk cId="2980833893" sldId="498"/>
            <ac:picMk id="19458" creationId="{DA140386-13E5-82E6-BA71-824C01A3382A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009511810" sldId="49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427604928" sldId="499"/>
        </pc:sldMkLst>
      </pc:sldChg>
      <pc:sldChg chg="delSp modSp add mod modClrScheme chgLayout">
        <pc:chgData name="Graphics Guru" userId="d850d2d1f9c44abc" providerId="LiveId" clId="{39452DE5-7C00-4F86-80CF-BD535E802BBB}" dt="2023-08-02T01:56:32.657" v="3054" actId="113"/>
        <pc:sldMkLst>
          <pc:docMk/>
          <pc:sldMk cId="3580261215" sldId="499"/>
        </pc:sldMkLst>
        <pc:spChg chg="mod ord">
          <ac:chgData name="Graphics Guru" userId="d850d2d1f9c44abc" providerId="LiveId" clId="{39452DE5-7C00-4F86-80CF-BD535E802BBB}" dt="2023-08-02T01:56:32.657" v="3054" actId="113"/>
          <ac:spMkLst>
            <pc:docMk/>
            <pc:sldMk cId="3580261215" sldId="499"/>
            <ac:spMk id="2" creationId="{2BEB1F90-3946-4EE5-A29C-8A24E1A82E38}"/>
          </ac:spMkLst>
        </pc:spChg>
        <pc:spChg chg="del">
          <ac:chgData name="Graphics Guru" userId="d850d2d1f9c44abc" providerId="LiveId" clId="{39452DE5-7C00-4F86-80CF-BD535E802BBB}" dt="2023-07-31T04:51:47.126" v="792" actId="700"/>
          <ac:spMkLst>
            <pc:docMk/>
            <pc:sldMk cId="3580261215" sldId="499"/>
            <ac:spMk id="3" creationId="{2C51B64B-B0AB-75C0-FE6B-8E157A763E67}"/>
          </ac:spMkLst>
        </pc:sp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676201437" sldId="500"/>
        </pc:sldMkLst>
      </pc:sldChg>
      <pc:sldChg chg="addSp delSp modSp add del mod modClrScheme chgLayout">
        <pc:chgData name="Graphics Guru" userId="d850d2d1f9c44abc" providerId="LiveId" clId="{39452DE5-7C00-4F86-80CF-BD535E802BBB}" dt="2023-08-02T01:56:37.829" v="3056" actId="113"/>
        <pc:sldMkLst>
          <pc:docMk/>
          <pc:sldMk cId="2534436079" sldId="500"/>
        </pc:sldMkLst>
        <pc:spChg chg="mod ord">
          <ac:chgData name="Graphics Guru" userId="d850d2d1f9c44abc" providerId="LiveId" clId="{39452DE5-7C00-4F86-80CF-BD535E802BBB}" dt="2023-08-02T01:56:37.829" v="3056" actId="113"/>
          <ac:spMkLst>
            <pc:docMk/>
            <pc:sldMk cId="2534436079" sldId="500"/>
            <ac:spMk id="2" creationId="{2BEB1F90-3946-4EE5-A29C-8A24E1A82E38}"/>
          </ac:spMkLst>
        </pc:spChg>
        <pc:spChg chg="del">
          <ac:chgData name="Graphics Guru" userId="d850d2d1f9c44abc" providerId="LiveId" clId="{39452DE5-7C00-4F86-80CF-BD535E802BBB}" dt="2023-07-31T04:51:41.365" v="791" actId="700"/>
          <ac:spMkLst>
            <pc:docMk/>
            <pc:sldMk cId="2534436079" sldId="500"/>
            <ac:spMk id="3" creationId="{2C51B64B-B0AB-75C0-FE6B-8E157A763E67}"/>
          </ac:spMkLst>
        </pc:spChg>
        <pc:picChg chg="add mod">
          <ac:chgData name="Graphics Guru" userId="d850d2d1f9c44abc" providerId="LiveId" clId="{39452DE5-7C00-4F86-80CF-BD535E802BBB}" dt="2023-07-31T04:48:42.362" v="742" actId="571"/>
          <ac:picMkLst>
            <pc:docMk/>
            <pc:sldMk cId="2534436079" sldId="500"/>
            <ac:picMk id="4" creationId="{9541080E-DA57-11BC-F756-E4285CFEFF2E}"/>
          </ac:picMkLst>
        </pc:picChg>
        <pc:picChg chg="add mod">
          <ac:chgData name="Graphics Guru" userId="d850d2d1f9c44abc" providerId="LiveId" clId="{39452DE5-7C00-4F86-80CF-BD535E802BBB}" dt="2023-07-31T04:48:42.362" v="742" actId="571"/>
          <ac:picMkLst>
            <pc:docMk/>
            <pc:sldMk cId="2534436079" sldId="500"/>
            <ac:picMk id="5" creationId="{4DB8F73F-19DB-9942-2A87-4D71D8035558}"/>
          </ac:picMkLst>
        </pc:picChg>
        <pc:picChg chg="del">
          <ac:chgData name="Graphics Guru" userId="d850d2d1f9c44abc" providerId="LiveId" clId="{39452DE5-7C00-4F86-80CF-BD535E802BBB}" dt="2023-07-31T04:47:51.723" v="733" actId="478"/>
          <ac:picMkLst>
            <pc:docMk/>
            <pc:sldMk cId="2534436079" sldId="500"/>
            <ac:picMk id="19458" creationId="{DA140386-13E5-82E6-BA71-824C01A3382A}"/>
          </ac:picMkLst>
        </pc:picChg>
        <pc:picChg chg="add mod">
          <ac:chgData name="Graphics Guru" userId="d850d2d1f9c44abc" providerId="LiveId" clId="{39452DE5-7C00-4F86-80CF-BD535E802BBB}" dt="2023-07-31T05:44:14.312" v="848" actId="14100"/>
          <ac:picMkLst>
            <pc:docMk/>
            <pc:sldMk cId="2534436079" sldId="500"/>
            <ac:picMk id="20482" creationId="{0A828E7F-C6B7-BE12-D26D-DCBEDAE2B582}"/>
          </ac:picMkLst>
        </pc:picChg>
        <pc:picChg chg="add mod">
          <ac:chgData name="Graphics Guru" userId="d850d2d1f9c44abc" providerId="LiveId" clId="{39452DE5-7C00-4F86-80CF-BD535E802BBB}" dt="2023-07-31T05:44:18.797" v="849" actId="14100"/>
          <ac:picMkLst>
            <pc:docMk/>
            <pc:sldMk cId="2534436079" sldId="500"/>
            <ac:picMk id="20484" creationId="{9AF3181B-64B2-7AE9-213B-CB4187C3DB51}"/>
          </ac:picMkLst>
        </pc:picChg>
        <pc:picChg chg="add del mod">
          <ac:chgData name="Graphics Guru" userId="d850d2d1f9c44abc" providerId="LiveId" clId="{39452DE5-7C00-4F86-80CF-BD535E802BBB}" dt="2023-07-31T04:49:03.413" v="745"/>
          <ac:picMkLst>
            <pc:docMk/>
            <pc:sldMk cId="2534436079" sldId="500"/>
            <ac:picMk id="20486" creationId="{D25FBBA7-40A5-D1C7-D675-5F31CBE8BB43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20394713" sldId="501"/>
        </pc:sldMkLst>
      </pc:sldChg>
      <pc:sldChg chg="addSp delSp modSp add del mod modClrScheme chgLayout">
        <pc:chgData name="Graphics Guru" userId="d850d2d1f9c44abc" providerId="LiveId" clId="{39452DE5-7C00-4F86-80CF-BD535E802BBB}" dt="2023-08-02T01:56:48.447" v="3058" actId="113"/>
        <pc:sldMkLst>
          <pc:docMk/>
          <pc:sldMk cId="1762323136" sldId="501"/>
        </pc:sldMkLst>
        <pc:spChg chg="mod ord">
          <ac:chgData name="Graphics Guru" userId="d850d2d1f9c44abc" providerId="LiveId" clId="{39452DE5-7C00-4F86-80CF-BD535E802BBB}" dt="2023-08-02T01:56:48.447" v="3058" actId="113"/>
          <ac:spMkLst>
            <pc:docMk/>
            <pc:sldMk cId="1762323136" sldId="501"/>
            <ac:spMk id="2" creationId="{2BEB1F90-3946-4EE5-A29C-8A24E1A82E38}"/>
          </ac:spMkLst>
        </pc:spChg>
        <pc:spChg chg="del">
          <ac:chgData name="Graphics Guru" userId="d850d2d1f9c44abc" providerId="LiveId" clId="{39452DE5-7C00-4F86-80CF-BD535E802BBB}" dt="2023-07-31T04:51:34.848" v="790" actId="700"/>
          <ac:spMkLst>
            <pc:docMk/>
            <pc:sldMk cId="1762323136" sldId="501"/>
            <ac:spMk id="3" creationId="{2C51B64B-B0AB-75C0-FE6B-8E157A763E67}"/>
          </ac:spMkLst>
        </pc:spChg>
        <pc:picChg chg="del">
          <ac:chgData name="Graphics Guru" userId="d850d2d1f9c44abc" providerId="LiveId" clId="{39452DE5-7C00-4F86-80CF-BD535E802BBB}" dt="2023-07-31T04:49:49.517" v="768" actId="478"/>
          <ac:picMkLst>
            <pc:docMk/>
            <pc:sldMk cId="1762323136" sldId="501"/>
            <ac:picMk id="20482" creationId="{0A828E7F-C6B7-BE12-D26D-DCBEDAE2B582}"/>
          </ac:picMkLst>
        </pc:picChg>
        <pc:picChg chg="del">
          <ac:chgData name="Graphics Guru" userId="d850d2d1f9c44abc" providerId="LiveId" clId="{39452DE5-7C00-4F86-80CF-BD535E802BBB}" dt="2023-07-31T04:49:49.517" v="768" actId="478"/>
          <ac:picMkLst>
            <pc:docMk/>
            <pc:sldMk cId="1762323136" sldId="501"/>
            <ac:picMk id="20484" creationId="{9AF3181B-64B2-7AE9-213B-CB4187C3DB51}"/>
          </ac:picMkLst>
        </pc:picChg>
        <pc:picChg chg="add mod">
          <ac:chgData name="Graphics Guru" userId="d850d2d1f9c44abc" providerId="LiveId" clId="{39452DE5-7C00-4F86-80CF-BD535E802BBB}" dt="2023-07-31T04:50:24.251" v="776" actId="1076"/>
          <ac:picMkLst>
            <pc:docMk/>
            <pc:sldMk cId="1762323136" sldId="501"/>
            <ac:picMk id="21506" creationId="{D0958054-C9F7-B59C-8D25-E93D76A5F986}"/>
          </ac:picMkLst>
        </pc:picChg>
        <pc:picChg chg="add mod">
          <ac:chgData name="Graphics Guru" userId="d850d2d1f9c44abc" providerId="LiveId" clId="{39452DE5-7C00-4F86-80CF-BD535E802BBB}" dt="2023-07-31T04:50:30.813" v="777" actId="1076"/>
          <ac:picMkLst>
            <pc:docMk/>
            <pc:sldMk cId="1762323136" sldId="501"/>
            <ac:picMk id="21508" creationId="{2D160F4E-667A-B453-068C-D5ADED091CB0}"/>
          </ac:picMkLst>
        </pc:picChg>
      </pc:sldChg>
      <pc:sldChg chg="addSp delSp modSp add mod modClrScheme chgLayout">
        <pc:chgData name="Graphics Guru" userId="d850d2d1f9c44abc" providerId="LiveId" clId="{39452DE5-7C00-4F86-80CF-BD535E802BBB}" dt="2023-08-02T02:00:42.690" v="3141" actId="113"/>
        <pc:sldMkLst>
          <pc:docMk/>
          <pc:sldMk cId="2570215851" sldId="502"/>
        </pc:sldMkLst>
        <pc:spChg chg="mod ord">
          <ac:chgData name="Graphics Guru" userId="d850d2d1f9c44abc" providerId="LiveId" clId="{39452DE5-7C00-4F86-80CF-BD535E802BBB}" dt="2023-08-02T02:00:42.690" v="3141" actId="113"/>
          <ac:spMkLst>
            <pc:docMk/>
            <pc:sldMk cId="2570215851" sldId="502"/>
            <ac:spMk id="2" creationId="{2BEB1F90-3946-4EE5-A29C-8A24E1A82E38}"/>
          </ac:spMkLst>
        </pc:spChg>
        <pc:spChg chg="del">
          <ac:chgData name="Graphics Guru" userId="d850d2d1f9c44abc" providerId="LiveId" clId="{39452DE5-7C00-4F86-80CF-BD535E802BBB}" dt="2023-07-31T04:51:22.358" v="789" actId="700"/>
          <ac:spMkLst>
            <pc:docMk/>
            <pc:sldMk cId="2570215851" sldId="502"/>
            <ac:spMk id="3" creationId="{2C51B64B-B0AB-75C0-FE6B-8E157A763E67}"/>
          </ac:spMkLst>
        </pc:spChg>
        <pc:picChg chg="del mod">
          <ac:chgData name="Graphics Guru" userId="d850d2d1f9c44abc" providerId="LiveId" clId="{39452DE5-7C00-4F86-80CF-BD535E802BBB}" dt="2023-07-31T04:50:50.058" v="785" actId="478"/>
          <ac:picMkLst>
            <pc:docMk/>
            <pc:sldMk cId="2570215851" sldId="502"/>
            <ac:picMk id="21506" creationId="{D0958054-C9F7-B59C-8D25-E93D76A5F986}"/>
          </ac:picMkLst>
        </pc:picChg>
        <pc:picChg chg="del">
          <ac:chgData name="Graphics Guru" userId="d850d2d1f9c44abc" providerId="LiveId" clId="{39452DE5-7C00-4F86-80CF-BD535E802BBB}" dt="2023-07-31T04:50:52.136" v="786" actId="478"/>
          <ac:picMkLst>
            <pc:docMk/>
            <pc:sldMk cId="2570215851" sldId="502"/>
            <ac:picMk id="21508" creationId="{2D160F4E-667A-B453-068C-D5ADED091CB0}"/>
          </ac:picMkLst>
        </pc:picChg>
        <pc:picChg chg="add mod">
          <ac:chgData name="Graphics Guru" userId="d850d2d1f9c44abc" providerId="LiveId" clId="{39452DE5-7C00-4F86-80CF-BD535E802BBB}" dt="2023-07-31T05:44:04.145" v="847" actId="14100"/>
          <ac:picMkLst>
            <pc:docMk/>
            <pc:sldMk cId="2570215851" sldId="502"/>
            <ac:picMk id="22530" creationId="{AA1A158D-2C73-4853-21DE-C34E96BE5681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570178735" sldId="50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054902029" sldId="503"/>
        </pc:sldMkLst>
      </pc:sldChg>
      <pc:sldChg chg="addSp delSp modSp new mod modClrScheme chgLayout">
        <pc:chgData name="Graphics Guru" userId="d850d2d1f9c44abc" providerId="LiveId" clId="{39452DE5-7C00-4F86-80CF-BD535E802BBB}" dt="2023-07-31T05:00:25.741" v="801" actId="14100"/>
        <pc:sldMkLst>
          <pc:docMk/>
          <pc:sldMk cId="3337784194" sldId="503"/>
        </pc:sldMkLst>
        <pc:spChg chg="del">
          <ac:chgData name="Graphics Guru" userId="d850d2d1f9c44abc" providerId="LiveId" clId="{39452DE5-7C00-4F86-80CF-BD535E802BBB}" dt="2023-07-31T05:00:06.672" v="798" actId="700"/>
          <ac:spMkLst>
            <pc:docMk/>
            <pc:sldMk cId="3337784194" sldId="503"/>
            <ac:spMk id="2" creationId="{63F76536-B3FB-A519-0BB7-3E4C90011389}"/>
          </ac:spMkLst>
        </pc:spChg>
        <pc:picChg chg="add del">
          <ac:chgData name="Graphics Guru" userId="d850d2d1f9c44abc" providerId="LiveId" clId="{39452DE5-7C00-4F86-80CF-BD535E802BBB}" dt="2023-07-31T05:00:02.137" v="797"/>
          <ac:picMkLst>
            <pc:docMk/>
            <pc:sldMk cId="3337784194" sldId="503"/>
            <ac:picMk id="23554" creationId="{7F98CA1D-5302-B352-F196-E473E7FC5BC5}"/>
          </ac:picMkLst>
        </pc:picChg>
        <pc:picChg chg="add mod">
          <ac:chgData name="Graphics Guru" userId="d850d2d1f9c44abc" providerId="LiveId" clId="{39452DE5-7C00-4F86-80CF-BD535E802BBB}" dt="2023-07-31T05:00:25.741" v="801" actId="14100"/>
          <ac:picMkLst>
            <pc:docMk/>
            <pc:sldMk cId="3337784194" sldId="503"/>
            <ac:picMk id="23556" creationId="{2DA3D450-3F65-D759-9A8D-3934066F76A7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351945930" sldId="504"/>
        </pc:sldMkLst>
      </pc:sldChg>
      <pc:sldChg chg="addSp modSp new del">
        <pc:chgData name="Graphics Guru" userId="d850d2d1f9c44abc" providerId="LiveId" clId="{39452DE5-7C00-4F86-80CF-BD535E802BBB}" dt="2023-08-08T08:18:44.428" v="4856" actId="2696"/>
        <pc:sldMkLst>
          <pc:docMk/>
          <pc:sldMk cId="2480715048" sldId="504"/>
        </pc:sldMkLst>
        <pc:picChg chg="add mod">
          <ac:chgData name="Graphics Guru" userId="d850d2d1f9c44abc" providerId="LiveId" clId="{39452DE5-7C00-4F86-80CF-BD535E802BBB}" dt="2023-07-31T05:11:13.637" v="805" actId="14100"/>
          <ac:picMkLst>
            <pc:docMk/>
            <pc:sldMk cId="2480715048" sldId="504"/>
            <ac:picMk id="24578" creationId="{FA8D1F13-0071-613D-764B-8542A9D5E245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376639890" sldId="505"/>
        </pc:sldMkLst>
      </pc:sldChg>
      <pc:sldChg chg="addSp modSp new del mod">
        <pc:chgData name="Graphics Guru" userId="d850d2d1f9c44abc" providerId="LiveId" clId="{39452DE5-7C00-4F86-80CF-BD535E802BBB}" dt="2023-08-08T08:17:56.709" v="4855" actId="2696"/>
        <pc:sldMkLst>
          <pc:docMk/>
          <pc:sldMk cId="1542453594" sldId="505"/>
        </pc:sldMkLst>
        <pc:picChg chg="add mod">
          <ac:chgData name="Graphics Guru" userId="d850d2d1f9c44abc" providerId="LiveId" clId="{39452DE5-7C00-4F86-80CF-BD535E802BBB}" dt="2023-07-31T05:44:46.268" v="851" actId="14100"/>
          <ac:picMkLst>
            <pc:docMk/>
            <pc:sldMk cId="1542453594" sldId="505"/>
            <ac:picMk id="3" creationId="{5CABDEF5-F98E-7075-9138-C4C293E50C21}"/>
          </ac:picMkLst>
        </pc:picChg>
      </pc:sldChg>
      <pc:sldChg chg="addSp modSp new del mod">
        <pc:chgData name="Graphics Guru" userId="d850d2d1f9c44abc" providerId="LiveId" clId="{39452DE5-7C00-4F86-80CF-BD535E802BBB}" dt="2023-08-08T08:17:56.709" v="4855" actId="2696"/>
        <pc:sldMkLst>
          <pc:docMk/>
          <pc:sldMk cId="694981332" sldId="506"/>
        </pc:sldMkLst>
        <pc:picChg chg="add mod">
          <ac:chgData name="Graphics Guru" userId="d850d2d1f9c44abc" providerId="LiveId" clId="{39452DE5-7C00-4F86-80CF-BD535E802BBB}" dt="2023-07-31T05:45:04.814" v="854" actId="1076"/>
          <ac:picMkLst>
            <pc:docMk/>
            <pc:sldMk cId="694981332" sldId="506"/>
            <ac:picMk id="3" creationId="{B134A5B2-8255-5CCA-6FF7-47E2AC8D8037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51482577" sldId="506"/>
        </pc:sldMkLst>
      </pc:sldChg>
      <pc:sldChg chg="addSp modSp new del mod">
        <pc:chgData name="Graphics Guru" userId="d850d2d1f9c44abc" providerId="LiveId" clId="{39452DE5-7C00-4F86-80CF-BD535E802BBB}" dt="2023-08-08T08:17:56.709" v="4855" actId="2696"/>
        <pc:sldMkLst>
          <pc:docMk/>
          <pc:sldMk cId="3169481502" sldId="507"/>
        </pc:sldMkLst>
        <pc:picChg chg="add mod">
          <ac:chgData name="Graphics Guru" userId="d850d2d1f9c44abc" providerId="LiveId" clId="{39452DE5-7C00-4F86-80CF-BD535E802BBB}" dt="2023-07-31T05:45:36.790" v="857" actId="1076"/>
          <ac:picMkLst>
            <pc:docMk/>
            <pc:sldMk cId="3169481502" sldId="507"/>
            <ac:picMk id="3" creationId="{A2E22CF9-8126-BD60-C628-F4D600050CD4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698074543" sldId="507"/>
        </pc:sldMkLst>
      </pc:sldChg>
      <pc:sldChg chg="addSp modSp new del mod">
        <pc:chgData name="Graphics Guru" userId="d850d2d1f9c44abc" providerId="LiveId" clId="{39452DE5-7C00-4F86-80CF-BD535E802BBB}" dt="2023-08-08T08:17:56.709" v="4855" actId="2696"/>
        <pc:sldMkLst>
          <pc:docMk/>
          <pc:sldMk cId="970219697" sldId="508"/>
        </pc:sldMkLst>
        <pc:picChg chg="add mod">
          <ac:chgData name="Graphics Guru" userId="d850d2d1f9c44abc" providerId="LiveId" clId="{39452DE5-7C00-4F86-80CF-BD535E802BBB}" dt="2023-07-31T05:45:52.678" v="859" actId="14100"/>
          <ac:picMkLst>
            <pc:docMk/>
            <pc:sldMk cId="970219697" sldId="508"/>
            <ac:picMk id="3" creationId="{87EE180A-4D2A-96EA-055C-F08D48AFBAA7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613195021" sldId="508"/>
        </pc:sldMkLst>
      </pc:sldChg>
      <pc:sldChg chg="addSp modSp new del mod">
        <pc:chgData name="Graphics Guru" userId="d850d2d1f9c44abc" providerId="LiveId" clId="{39452DE5-7C00-4F86-80CF-BD535E802BBB}" dt="2023-08-08T08:17:56.709" v="4855" actId="2696"/>
        <pc:sldMkLst>
          <pc:docMk/>
          <pc:sldMk cId="75253254" sldId="509"/>
        </pc:sldMkLst>
        <pc:picChg chg="add mod">
          <ac:chgData name="Graphics Guru" userId="d850d2d1f9c44abc" providerId="LiveId" clId="{39452DE5-7C00-4F86-80CF-BD535E802BBB}" dt="2023-07-31T05:46:04.005" v="861" actId="14100"/>
          <ac:picMkLst>
            <pc:docMk/>
            <pc:sldMk cId="75253254" sldId="509"/>
            <ac:picMk id="3" creationId="{D0F8C6DB-3155-4EFA-7D7B-90D4AE695DC3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182393653" sldId="509"/>
        </pc:sldMkLst>
      </pc:sldChg>
      <pc:sldChg chg="addSp modSp new del mod">
        <pc:chgData name="Graphics Guru" userId="d850d2d1f9c44abc" providerId="LiveId" clId="{39452DE5-7C00-4F86-80CF-BD535E802BBB}" dt="2023-07-31T08:19:00.840" v="1405" actId="47"/>
        <pc:sldMkLst>
          <pc:docMk/>
          <pc:sldMk cId="625783957" sldId="510"/>
        </pc:sldMkLst>
        <pc:picChg chg="add mod">
          <ac:chgData name="Graphics Guru" userId="d850d2d1f9c44abc" providerId="LiveId" clId="{39452DE5-7C00-4F86-80CF-BD535E802BBB}" dt="2023-07-31T05:46:42.093" v="867" actId="14100"/>
          <ac:picMkLst>
            <pc:docMk/>
            <pc:sldMk cId="625783957" sldId="510"/>
            <ac:picMk id="3" creationId="{E3AFF050-77D4-546E-645B-750A5F101921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87082993" sldId="51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443080681" sldId="511"/>
        </pc:sldMkLst>
      </pc:sldChg>
      <pc:sldChg chg="addSp modSp new del mod">
        <pc:chgData name="Graphics Guru" userId="d850d2d1f9c44abc" providerId="LiveId" clId="{39452DE5-7C00-4F86-80CF-BD535E802BBB}" dt="2023-08-08T08:17:56.709" v="4855" actId="2696"/>
        <pc:sldMkLst>
          <pc:docMk/>
          <pc:sldMk cId="4268883981" sldId="511"/>
        </pc:sldMkLst>
        <pc:picChg chg="add mod">
          <ac:chgData name="Graphics Guru" userId="d850d2d1f9c44abc" providerId="LiveId" clId="{39452DE5-7C00-4F86-80CF-BD535E802BBB}" dt="2023-07-31T05:46:18.187" v="863" actId="14100"/>
          <ac:picMkLst>
            <pc:docMk/>
            <pc:sldMk cId="4268883981" sldId="511"/>
            <ac:picMk id="3" creationId="{29ECF23E-20CE-3037-A4BF-F496822E2C30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052902195" sldId="512"/>
        </pc:sldMkLst>
      </pc:sldChg>
      <pc:sldChg chg="addSp modSp new mod modClrScheme chgLayout">
        <pc:chgData name="Graphics Guru" userId="d850d2d1f9c44abc" providerId="LiveId" clId="{39452DE5-7C00-4F86-80CF-BD535E802BBB}" dt="2023-08-02T01:56:01.144" v="3048" actId="113"/>
        <pc:sldMkLst>
          <pc:docMk/>
          <pc:sldMk cId="3377949025" sldId="512"/>
        </pc:sldMkLst>
        <pc:spChg chg="add mod ord">
          <ac:chgData name="Graphics Guru" userId="d850d2d1f9c44abc" providerId="LiveId" clId="{39452DE5-7C00-4F86-80CF-BD535E802BBB}" dt="2023-08-02T01:56:01.144" v="3048" actId="113"/>
          <ac:spMkLst>
            <pc:docMk/>
            <pc:sldMk cId="3377949025" sldId="512"/>
            <ac:spMk id="2" creationId="{C676B530-11BB-7454-692F-E63BDAB9B767}"/>
          </ac:spMkLst>
        </pc:spChg>
        <pc:picChg chg="add">
          <ac:chgData name="Graphics Guru" userId="d850d2d1f9c44abc" providerId="LiveId" clId="{39452DE5-7C00-4F86-80CF-BD535E802BBB}" dt="2023-07-31T05:33:44.163" v="821"/>
          <ac:picMkLst>
            <pc:docMk/>
            <pc:sldMk cId="3377949025" sldId="512"/>
            <ac:picMk id="25602" creationId="{DD10AE97-2C25-7C0B-A29F-FC3B8FDAB955}"/>
          </ac:picMkLst>
        </pc:picChg>
      </pc:sldChg>
      <pc:sldChg chg="addSp modSp new del">
        <pc:chgData name="Graphics Guru" userId="d850d2d1f9c44abc" providerId="LiveId" clId="{39452DE5-7C00-4F86-80CF-BD535E802BBB}" dt="2023-07-31T07:28:26.407" v="1190" actId="2696"/>
        <pc:sldMkLst>
          <pc:docMk/>
          <pc:sldMk cId="1207714396" sldId="513"/>
        </pc:sldMkLst>
        <pc:picChg chg="add mod">
          <ac:chgData name="Graphics Guru" userId="d850d2d1f9c44abc" providerId="LiveId" clId="{39452DE5-7C00-4F86-80CF-BD535E802BBB}" dt="2023-07-31T06:19:05.956" v="899" actId="1076"/>
          <ac:picMkLst>
            <pc:docMk/>
            <pc:sldMk cId="1207714396" sldId="513"/>
            <ac:picMk id="26626" creationId="{2A57779E-9764-5834-829D-357BF63709AD}"/>
          </ac:picMkLst>
        </pc:picChg>
      </pc:sldChg>
      <pc:sldChg chg="addSp modSp add mod modClrScheme chgLayout">
        <pc:chgData name="Graphics Guru" userId="d850d2d1f9c44abc" providerId="LiveId" clId="{39452DE5-7C00-4F86-80CF-BD535E802BBB}" dt="2023-08-02T05:14:45.871" v="3144" actId="113"/>
        <pc:sldMkLst>
          <pc:docMk/>
          <pc:sldMk cId="2608881960" sldId="513"/>
        </pc:sldMkLst>
        <pc:spChg chg="add mod ord">
          <ac:chgData name="Graphics Guru" userId="d850d2d1f9c44abc" providerId="LiveId" clId="{39452DE5-7C00-4F86-80CF-BD535E802BBB}" dt="2023-08-02T05:14:45.871" v="3144" actId="113"/>
          <ac:spMkLst>
            <pc:docMk/>
            <pc:sldMk cId="2608881960" sldId="513"/>
            <ac:spMk id="2" creationId="{823E58C8-20F2-AF0B-ECBC-330A50152EB2}"/>
          </ac:spMkLst>
        </pc:spChg>
      </pc:sldChg>
      <pc:sldChg chg="addSp modSp new del">
        <pc:chgData name="Graphics Guru" userId="d850d2d1f9c44abc" providerId="LiveId" clId="{39452DE5-7C00-4F86-80CF-BD535E802BBB}" dt="2023-07-31T07:28:26.407" v="1190" actId="2696"/>
        <pc:sldMkLst>
          <pc:docMk/>
          <pc:sldMk cId="2683537747" sldId="514"/>
        </pc:sldMkLst>
        <pc:picChg chg="add mod">
          <ac:chgData name="Graphics Guru" userId="d850d2d1f9c44abc" providerId="LiveId" clId="{39452DE5-7C00-4F86-80CF-BD535E802BBB}" dt="2023-07-31T06:18:47.487" v="897" actId="1076"/>
          <ac:picMkLst>
            <pc:docMk/>
            <pc:sldMk cId="2683537747" sldId="514"/>
            <ac:picMk id="27650" creationId="{CCF7DAC0-CBB7-5677-1AEC-0ED924C70439}"/>
          </ac:picMkLst>
        </pc:picChg>
      </pc:sldChg>
      <pc:sldChg chg="modSp add ord">
        <pc:chgData name="Graphics Guru" userId="d850d2d1f9c44abc" providerId="LiveId" clId="{39452DE5-7C00-4F86-80CF-BD535E802BBB}" dt="2023-08-02T05:15:24.936" v="3148" actId="1076"/>
        <pc:sldMkLst>
          <pc:docMk/>
          <pc:sldMk cId="3085489072" sldId="514"/>
        </pc:sldMkLst>
        <pc:picChg chg="mod">
          <ac:chgData name="Graphics Guru" userId="d850d2d1f9c44abc" providerId="LiveId" clId="{39452DE5-7C00-4F86-80CF-BD535E802BBB}" dt="2023-08-02T05:15:24.936" v="3148" actId="1076"/>
          <ac:picMkLst>
            <pc:docMk/>
            <pc:sldMk cId="3085489072" sldId="514"/>
            <ac:picMk id="27650" creationId="{CCF7DAC0-CBB7-5677-1AEC-0ED924C70439}"/>
          </ac:picMkLst>
        </pc:picChg>
      </pc:sldChg>
      <pc:sldChg chg="modSp add ord">
        <pc:chgData name="Graphics Guru" userId="d850d2d1f9c44abc" providerId="LiveId" clId="{39452DE5-7C00-4F86-80CF-BD535E802BBB}" dt="2023-08-02T05:16:27.386" v="3150" actId="14100"/>
        <pc:sldMkLst>
          <pc:docMk/>
          <pc:sldMk cId="704964566" sldId="515"/>
        </pc:sldMkLst>
        <pc:picChg chg="mod">
          <ac:chgData name="Graphics Guru" userId="d850d2d1f9c44abc" providerId="LiveId" clId="{39452DE5-7C00-4F86-80CF-BD535E802BBB}" dt="2023-08-02T05:16:27.386" v="3150" actId="14100"/>
          <ac:picMkLst>
            <pc:docMk/>
            <pc:sldMk cId="704964566" sldId="515"/>
            <ac:picMk id="28674" creationId="{4C41C00F-7831-8D82-FC26-24DE8B4048B6}"/>
          </ac:picMkLst>
        </pc:picChg>
      </pc:sldChg>
      <pc:sldChg chg="addSp new del">
        <pc:chgData name="Graphics Guru" userId="d850d2d1f9c44abc" providerId="LiveId" clId="{39452DE5-7C00-4F86-80CF-BD535E802BBB}" dt="2023-07-31T07:28:26.407" v="1190" actId="2696"/>
        <pc:sldMkLst>
          <pc:docMk/>
          <pc:sldMk cId="1196111529" sldId="515"/>
        </pc:sldMkLst>
        <pc:picChg chg="add">
          <ac:chgData name="Graphics Guru" userId="d850d2d1f9c44abc" providerId="LiveId" clId="{39452DE5-7C00-4F86-80CF-BD535E802BBB}" dt="2023-07-31T05:50:40.506" v="873"/>
          <ac:picMkLst>
            <pc:docMk/>
            <pc:sldMk cId="1196111529" sldId="515"/>
            <ac:picMk id="28674" creationId="{4C41C00F-7831-8D82-FC26-24DE8B4048B6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109319455" sldId="515"/>
        </pc:sldMkLst>
      </pc:sldChg>
      <pc:sldChg chg="addSp delSp modSp new mod modClrScheme chgLayout">
        <pc:chgData name="Graphics Guru" userId="d850d2d1f9c44abc" providerId="LiveId" clId="{39452DE5-7C00-4F86-80CF-BD535E802BBB}" dt="2023-07-31T06:09:11.227" v="883" actId="1076"/>
        <pc:sldMkLst>
          <pc:docMk/>
          <pc:sldMk cId="1857664651" sldId="516"/>
        </pc:sldMkLst>
        <pc:spChg chg="del">
          <ac:chgData name="Graphics Guru" userId="d850d2d1f9c44abc" providerId="LiveId" clId="{39452DE5-7C00-4F86-80CF-BD535E802BBB}" dt="2023-07-31T06:08:25.276" v="875" actId="700"/>
          <ac:spMkLst>
            <pc:docMk/>
            <pc:sldMk cId="1857664651" sldId="516"/>
            <ac:spMk id="2" creationId="{2DC82202-63F7-9E94-87BE-6C34577CC861}"/>
          </ac:spMkLst>
        </pc:spChg>
        <pc:spChg chg="del">
          <ac:chgData name="Graphics Guru" userId="d850d2d1f9c44abc" providerId="LiveId" clId="{39452DE5-7C00-4F86-80CF-BD535E802BBB}" dt="2023-07-31T06:08:25.276" v="875" actId="700"/>
          <ac:spMkLst>
            <pc:docMk/>
            <pc:sldMk cId="1857664651" sldId="516"/>
            <ac:spMk id="3" creationId="{E4F5B011-590C-C61B-3C18-6DEA06528310}"/>
          </ac:spMkLst>
        </pc:spChg>
        <pc:spChg chg="del">
          <ac:chgData name="Graphics Guru" userId="d850d2d1f9c44abc" providerId="LiveId" clId="{39452DE5-7C00-4F86-80CF-BD535E802BBB}" dt="2023-07-31T06:08:25.276" v="875" actId="700"/>
          <ac:spMkLst>
            <pc:docMk/>
            <pc:sldMk cId="1857664651" sldId="516"/>
            <ac:spMk id="4" creationId="{ED449DFF-817B-AC16-AF39-846BB6C730D9}"/>
          </ac:spMkLst>
        </pc:spChg>
        <pc:picChg chg="add mod">
          <ac:chgData name="Graphics Guru" userId="d850d2d1f9c44abc" providerId="LiveId" clId="{39452DE5-7C00-4F86-80CF-BD535E802BBB}" dt="2023-07-31T06:09:11.227" v="883" actId="1076"/>
          <ac:picMkLst>
            <pc:docMk/>
            <pc:sldMk cId="1857664651" sldId="516"/>
            <ac:picMk id="29698" creationId="{F3D0DB5F-E741-4AA4-F98D-5ABA6954D204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090103131" sldId="51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02477401" sldId="517"/>
        </pc:sldMkLst>
      </pc:sldChg>
      <pc:sldChg chg="addSp modSp new setBg">
        <pc:chgData name="Graphics Guru" userId="d850d2d1f9c44abc" providerId="LiveId" clId="{39452DE5-7C00-4F86-80CF-BD535E802BBB}" dt="2023-07-31T06:14:36.507" v="890"/>
        <pc:sldMkLst>
          <pc:docMk/>
          <pc:sldMk cId="3343319980" sldId="517"/>
        </pc:sldMkLst>
        <pc:picChg chg="add mod">
          <ac:chgData name="Graphics Guru" userId="d850d2d1f9c44abc" providerId="LiveId" clId="{39452DE5-7C00-4F86-80CF-BD535E802BBB}" dt="2023-07-31T06:12:26.257" v="887" actId="1076"/>
          <ac:picMkLst>
            <pc:docMk/>
            <pc:sldMk cId="3343319980" sldId="517"/>
            <ac:picMk id="30722" creationId="{C6D43969-85F2-A445-10AF-9DECD78D3462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063706577" sldId="518"/>
        </pc:sldMkLst>
      </pc:sldChg>
      <pc:sldChg chg="addSp delSp modSp new mod modClrScheme chgLayout">
        <pc:chgData name="Graphics Guru" userId="d850d2d1f9c44abc" providerId="LiveId" clId="{39452DE5-7C00-4F86-80CF-BD535E802BBB}" dt="2023-08-04T02:54:51.613" v="3292" actId="20577"/>
        <pc:sldMkLst>
          <pc:docMk/>
          <pc:sldMk cId="3333120428" sldId="518"/>
        </pc:sldMkLst>
        <pc:spChg chg="add mod">
          <ac:chgData name="Graphics Guru" userId="d850d2d1f9c44abc" providerId="LiveId" clId="{39452DE5-7C00-4F86-80CF-BD535E802BBB}" dt="2023-08-02T01:57:00.557" v="3060" actId="1038"/>
          <ac:spMkLst>
            <pc:docMk/>
            <pc:sldMk cId="3333120428" sldId="518"/>
            <ac:spMk id="2" creationId="{3EF90CBE-AE55-4D1B-C199-F34D0F199099}"/>
          </ac:spMkLst>
        </pc:spChg>
        <pc:spChg chg="add del mod">
          <ac:chgData name="Graphics Guru" userId="d850d2d1f9c44abc" providerId="LiveId" clId="{39452DE5-7C00-4F86-80CF-BD535E802BBB}" dt="2023-08-04T02:54:51.613" v="3292" actId="20577"/>
          <ac:spMkLst>
            <pc:docMk/>
            <pc:sldMk cId="3333120428" sldId="518"/>
            <ac:spMk id="5" creationId="{43B27C51-ADF3-FC42-28B0-BFCC637125FA}"/>
          </ac:spMkLst>
        </pc:spChg>
        <pc:picChg chg="add mod">
          <ac:chgData name="Graphics Guru" userId="d850d2d1f9c44abc" providerId="LiveId" clId="{39452DE5-7C00-4F86-80CF-BD535E802BBB}" dt="2023-08-04T02:54:11.338" v="3283" actId="1076"/>
          <ac:picMkLst>
            <pc:docMk/>
            <pc:sldMk cId="3333120428" sldId="518"/>
            <ac:picMk id="4" creationId="{D452F408-D8F5-1B51-3A26-6FF7E6CC132E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141109029" sldId="519"/>
        </pc:sldMkLst>
      </pc:sldChg>
      <pc:sldChg chg="addSp delSp modSp new add del mod modClrScheme chgLayout">
        <pc:chgData name="Graphics Guru" userId="d850d2d1f9c44abc" providerId="LiveId" clId="{39452DE5-7C00-4F86-80CF-BD535E802BBB}" dt="2023-08-02T01:57:06.246" v="3061" actId="113"/>
        <pc:sldMkLst>
          <pc:docMk/>
          <pc:sldMk cId="4081522279" sldId="519"/>
        </pc:sldMkLst>
        <pc:spChg chg="mod ord">
          <ac:chgData name="Graphics Guru" userId="d850d2d1f9c44abc" providerId="LiveId" clId="{39452DE5-7C00-4F86-80CF-BD535E802BBB}" dt="2023-08-02T01:57:06.246" v="3061" actId="113"/>
          <ac:spMkLst>
            <pc:docMk/>
            <pc:sldMk cId="4081522279" sldId="519"/>
            <ac:spMk id="2" creationId="{62ADF109-B896-FAA6-CE7E-9614CBE6451B}"/>
          </ac:spMkLst>
        </pc:spChg>
        <pc:spChg chg="add del mod ord">
          <ac:chgData name="Graphics Guru" userId="d850d2d1f9c44abc" providerId="LiveId" clId="{39452DE5-7C00-4F86-80CF-BD535E802BBB}" dt="2023-07-31T06:45:10.926" v="1046" actId="700"/>
          <ac:spMkLst>
            <pc:docMk/>
            <pc:sldMk cId="4081522279" sldId="519"/>
            <ac:spMk id="5" creationId="{AF3D028D-110D-9474-8E89-2A3BED847C94}"/>
          </ac:spMkLst>
        </pc:spChg>
        <pc:spChg chg="add del mod ord">
          <ac:chgData name="Graphics Guru" userId="d850d2d1f9c44abc" providerId="LiveId" clId="{39452DE5-7C00-4F86-80CF-BD535E802BBB}" dt="2023-07-31T07:00:17.065" v="1119" actId="478"/>
          <ac:spMkLst>
            <pc:docMk/>
            <pc:sldMk cId="4081522279" sldId="519"/>
            <ac:spMk id="6" creationId="{EBE22D7D-2F26-19E8-E49F-5038500F687C}"/>
          </ac:spMkLst>
        </pc:spChg>
        <pc:spChg chg="add mod ord">
          <ac:chgData name="Graphics Guru" userId="d850d2d1f9c44abc" providerId="LiveId" clId="{39452DE5-7C00-4F86-80CF-BD535E802BBB}" dt="2023-07-31T06:53:53.346" v="1062" actId="404"/>
          <ac:spMkLst>
            <pc:docMk/>
            <pc:sldMk cId="4081522279" sldId="519"/>
            <ac:spMk id="7" creationId="{357C3D75-DB7B-CBFA-0E3F-A783523A8097}"/>
          </ac:spMkLst>
        </pc:spChg>
        <pc:picChg chg="add del mod">
          <ac:chgData name="Graphics Guru" userId="d850d2d1f9c44abc" providerId="LiveId" clId="{39452DE5-7C00-4F86-80CF-BD535E802BBB}" dt="2023-07-31T06:47:18.190" v="1050" actId="478"/>
          <ac:picMkLst>
            <pc:docMk/>
            <pc:sldMk cId="4081522279" sldId="519"/>
            <ac:picMk id="4" creationId="{46C012BC-95A9-0D69-F342-8BECA9E248EF}"/>
          </ac:picMkLst>
        </pc:picChg>
        <pc:picChg chg="add mod">
          <ac:chgData name="Graphics Guru" userId="d850d2d1f9c44abc" providerId="LiveId" clId="{39452DE5-7C00-4F86-80CF-BD535E802BBB}" dt="2023-07-31T07:00:29.286" v="1121" actId="14100"/>
          <ac:picMkLst>
            <pc:docMk/>
            <pc:sldMk cId="4081522279" sldId="519"/>
            <ac:picMk id="9" creationId="{9E06527B-460A-44D0-3212-09D942B5E83E}"/>
          </ac:picMkLst>
        </pc:picChg>
      </pc:sldChg>
      <pc:sldChg chg="addSp delSp modSp add mod modClrScheme chgLayout">
        <pc:chgData name="Graphics Guru" userId="d850d2d1f9c44abc" providerId="LiveId" clId="{39452DE5-7C00-4F86-80CF-BD535E802BBB}" dt="2023-07-31T07:03:12.939" v="1139" actId="14100"/>
        <pc:sldMkLst>
          <pc:docMk/>
          <pc:sldMk cId="1559481244" sldId="520"/>
        </pc:sldMkLst>
        <pc:spChg chg="add del mod ord">
          <ac:chgData name="Graphics Guru" userId="d850d2d1f9c44abc" providerId="LiveId" clId="{39452DE5-7C00-4F86-80CF-BD535E802BBB}" dt="2023-07-31T07:03:03.872" v="1136" actId="700"/>
          <ac:spMkLst>
            <pc:docMk/>
            <pc:sldMk cId="1559481244" sldId="520"/>
            <ac:spMk id="2" creationId="{62ADF109-B896-FAA6-CE7E-9614CBE6451B}"/>
          </ac:spMkLst>
        </pc:spChg>
        <pc:picChg chg="add del mod">
          <ac:chgData name="Graphics Guru" userId="d850d2d1f9c44abc" providerId="LiveId" clId="{39452DE5-7C00-4F86-80CF-BD535E802BBB}" dt="2023-07-31T07:03:02.861" v="1134" actId="22"/>
          <ac:picMkLst>
            <pc:docMk/>
            <pc:sldMk cId="1559481244" sldId="520"/>
            <ac:picMk id="4" creationId="{13C6B9A1-AC59-62DC-9F94-302102BC5398}"/>
          </ac:picMkLst>
        </pc:picChg>
        <pc:picChg chg="add mod">
          <ac:chgData name="Graphics Guru" userId="d850d2d1f9c44abc" providerId="LiveId" clId="{39452DE5-7C00-4F86-80CF-BD535E802BBB}" dt="2023-07-31T07:03:12.939" v="1139" actId="14100"/>
          <ac:picMkLst>
            <pc:docMk/>
            <pc:sldMk cId="1559481244" sldId="520"/>
            <ac:picMk id="6" creationId="{4FBFC1BB-6542-13C7-547E-05A99920A7BB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54319071" sldId="520"/>
        </pc:sldMkLst>
      </pc:sldChg>
      <pc:sldChg chg="addSp delSp modSp add del mod">
        <pc:chgData name="Graphics Guru" userId="d850d2d1f9c44abc" providerId="LiveId" clId="{39452DE5-7C00-4F86-80CF-BD535E802BBB}" dt="2023-07-31T06:46:59.102" v="1047" actId="47"/>
        <pc:sldMkLst>
          <pc:docMk/>
          <pc:sldMk cId="279473201" sldId="521"/>
        </pc:sldMkLst>
        <pc:picChg chg="del">
          <ac:chgData name="Graphics Guru" userId="d850d2d1f9c44abc" providerId="LiveId" clId="{39452DE5-7C00-4F86-80CF-BD535E802BBB}" dt="2023-07-31T06:37:22.135" v="1041" actId="478"/>
          <ac:picMkLst>
            <pc:docMk/>
            <pc:sldMk cId="279473201" sldId="521"/>
            <ac:picMk id="4" creationId="{46C012BC-95A9-0D69-F342-8BECA9E248EF}"/>
          </ac:picMkLst>
        </pc:picChg>
        <pc:picChg chg="add mod">
          <ac:chgData name="Graphics Guru" userId="d850d2d1f9c44abc" providerId="LiveId" clId="{39452DE5-7C00-4F86-80CF-BD535E802BBB}" dt="2023-07-31T06:43:40.060" v="1044" actId="14100"/>
          <ac:picMkLst>
            <pc:docMk/>
            <pc:sldMk cId="279473201" sldId="521"/>
            <ac:picMk id="5" creationId="{46059998-F05A-E1BB-C01B-3AD7EAE7EF5C}"/>
          </ac:picMkLst>
        </pc:picChg>
      </pc:sldChg>
      <pc:sldChg chg="addSp delSp modSp add mod modClrScheme chgLayout">
        <pc:chgData name="Graphics Guru" userId="d850d2d1f9c44abc" providerId="LiveId" clId="{39452DE5-7C00-4F86-80CF-BD535E802BBB}" dt="2023-08-02T01:57:15.370" v="3064" actId="113"/>
        <pc:sldMkLst>
          <pc:docMk/>
          <pc:sldMk cId="877314129" sldId="521"/>
        </pc:sldMkLst>
        <pc:spChg chg="del mod">
          <ac:chgData name="Graphics Guru" userId="d850d2d1f9c44abc" providerId="LiveId" clId="{39452DE5-7C00-4F86-80CF-BD535E802BBB}" dt="2023-07-31T06:59:08.917" v="1090" actId="478"/>
          <ac:spMkLst>
            <pc:docMk/>
            <pc:sldMk cId="877314129" sldId="521"/>
            <ac:spMk id="2" creationId="{62ADF109-B896-FAA6-CE7E-9614CBE6451B}"/>
          </ac:spMkLst>
        </pc:spChg>
        <pc:spChg chg="del">
          <ac:chgData name="Graphics Guru" userId="d850d2d1f9c44abc" providerId="LiveId" clId="{39452DE5-7C00-4F86-80CF-BD535E802BBB}" dt="2023-07-31T06:58:59.467" v="1088" actId="478"/>
          <ac:spMkLst>
            <pc:docMk/>
            <pc:sldMk cId="877314129" sldId="521"/>
            <ac:spMk id="6" creationId="{EBE22D7D-2F26-19E8-E49F-5038500F687C}"/>
          </ac:spMkLst>
        </pc:spChg>
        <pc:spChg chg="del">
          <ac:chgData name="Graphics Guru" userId="d850d2d1f9c44abc" providerId="LiveId" clId="{39452DE5-7C00-4F86-80CF-BD535E802BBB}" dt="2023-07-31T06:59:08.917" v="1090" actId="478"/>
          <ac:spMkLst>
            <pc:docMk/>
            <pc:sldMk cId="877314129" sldId="521"/>
            <ac:spMk id="7" creationId="{357C3D75-DB7B-CBFA-0E3F-A783523A8097}"/>
          </ac:spMkLst>
        </pc:spChg>
        <pc:spChg chg="add del mod ord">
          <ac:chgData name="Graphics Guru" userId="d850d2d1f9c44abc" providerId="LiveId" clId="{39452DE5-7C00-4F86-80CF-BD535E802BBB}" dt="2023-07-31T06:59:22.200" v="1091" actId="700"/>
          <ac:spMkLst>
            <pc:docMk/>
            <pc:sldMk cId="877314129" sldId="521"/>
            <ac:spMk id="8" creationId="{4EBEE3C8-291C-A6A9-5625-178B8C11D29D}"/>
          </ac:spMkLst>
        </pc:spChg>
        <pc:spChg chg="add del mod">
          <ac:chgData name="Graphics Guru" userId="d850d2d1f9c44abc" providerId="LiveId" clId="{39452DE5-7C00-4F86-80CF-BD535E802BBB}" dt="2023-07-31T06:59:22.200" v="1091" actId="700"/>
          <ac:spMkLst>
            <pc:docMk/>
            <pc:sldMk cId="877314129" sldId="521"/>
            <ac:spMk id="11" creationId="{DB40FE93-C598-AE47-9142-9DA61971FD46}"/>
          </ac:spMkLst>
        </pc:spChg>
        <pc:spChg chg="add mod ord">
          <ac:chgData name="Graphics Guru" userId="d850d2d1f9c44abc" providerId="LiveId" clId="{39452DE5-7C00-4F86-80CF-BD535E802BBB}" dt="2023-08-02T01:57:15.370" v="3064" actId="113"/>
          <ac:spMkLst>
            <pc:docMk/>
            <pc:sldMk cId="877314129" sldId="521"/>
            <ac:spMk id="12" creationId="{2C3FEDF6-9CE4-D652-BD19-557BFD032CBC}"/>
          </ac:spMkLst>
        </pc:spChg>
        <pc:picChg chg="add del">
          <ac:chgData name="Graphics Guru" userId="d850d2d1f9c44abc" providerId="LiveId" clId="{39452DE5-7C00-4F86-80CF-BD535E802BBB}" dt="2023-07-31T06:59:08.917" v="1090" actId="478"/>
          <ac:picMkLst>
            <pc:docMk/>
            <pc:sldMk cId="877314129" sldId="521"/>
            <ac:picMk id="4" creationId="{6402E697-DB23-C9ED-CB75-DDCD05217DE5}"/>
          </ac:picMkLst>
        </pc:picChg>
        <pc:picChg chg="del mod">
          <ac:chgData name="Graphics Guru" userId="d850d2d1f9c44abc" providerId="LiveId" clId="{39452DE5-7C00-4F86-80CF-BD535E802BBB}" dt="2023-07-31T06:55:03.814" v="1087" actId="478"/>
          <ac:picMkLst>
            <pc:docMk/>
            <pc:sldMk cId="877314129" sldId="521"/>
            <ac:picMk id="9" creationId="{9E06527B-460A-44D0-3212-09D942B5E83E}"/>
          </ac:picMkLst>
        </pc:picChg>
        <pc:picChg chg="add mod">
          <ac:chgData name="Graphics Guru" userId="d850d2d1f9c44abc" providerId="LiveId" clId="{39452DE5-7C00-4F86-80CF-BD535E802BBB}" dt="2023-08-02T01:57:12.013" v="3063" actId="1076"/>
          <ac:picMkLst>
            <pc:docMk/>
            <pc:sldMk cId="877314129" sldId="521"/>
            <ac:picMk id="14" creationId="{2C9FA176-04BB-09CC-28DA-69171E3833D4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146860709" sldId="521"/>
        </pc:sldMkLst>
      </pc:sldChg>
      <pc:sldChg chg="addSp delSp modSp add mod modClrScheme chgLayout">
        <pc:chgData name="Graphics Guru" userId="d850d2d1f9c44abc" providerId="LiveId" clId="{39452DE5-7C00-4F86-80CF-BD535E802BBB}" dt="2023-07-31T07:04:23.874" v="1145" actId="14100"/>
        <pc:sldMkLst>
          <pc:docMk/>
          <pc:sldMk cId="466559330" sldId="522"/>
        </pc:sldMkLst>
        <pc:spChg chg="del">
          <ac:chgData name="Graphics Guru" userId="d850d2d1f9c44abc" providerId="LiveId" clId="{39452DE5-7C00-4F86-80CF-BD535E802BBB}" dt="2023-07-31T07:04:08.750" v="1141" actId="478"/>
          <ac:spMkLst>
            <pc:docMk/>
            <pc:sldMk cId="466559330" sldId="522"/>
            <ac:spMk id="2" creationId="{62ADF109-B896-FAA6-CE7E-9614CBE6451B}"/>
          </ac:spMkLst>
        </pc:spChg>
        <pc:spChg chg="add del mod">
          <ac:chgData name="Graphics Guru" userId="d850d2d1f9c44abc" providerId="LiveId" clId="{39452DE5-7C00-4F86-80CF-BD535E802BBB}" dt="2023-07-31T07:04:14.245" v="1142" actId="700"/>
          <ac:spMkLst>
            <pc:docMk/>
            <pc:sldMk cId="466559330" sldId="522"/>
            <ac:spMk id="4" creationId="{FFB5C67D-8BA0-B8AF-161D-FD7200E794E5}"/>
          </ac:spMkLst>
        </pc:spChg>
        <pc:picChg chg="del">
          <ac:chgData name="Graphics Guru" userId="d850d2d1f9c44abc" providerId="LiveId" clId="{39452DE5-7C00-4F86-80CF-BD535E802BBB}" dt="2023-07-31T07:04:08.750" v="1141" actId="478"/>
          <ac:picMkLst>
            <pc:docMk/>
            <pc:sldMk cId="466559330" sldId="522"/>
            <ac:picMk id="6" creationId="{4FBFC1BB-6542-13C7-547E-05A99920A7BB}"/>
          </ac:picMkLst>
        </pc:picChg>
        <pc:picChg chg="add mod">
          <ac:chgData name="Graphics Guru" userId="d850d2d1f9c44abc" providerId="LiveId" clId="{39452DE5-7C00-4F86-80CF-BD535E802BBB}" dt="2023-07-31T07:04:23.874" v="1145" actId="14100"/>
          <ac:picMkLst>
            <pc:docMk/>
            <pc:sldMk cId="466559330" sldId="522"/>
            <ac:picMk id="7" creationId="{AC22B5B3-6B14-187A-B730-D2717389E72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070004022" sldId="522"/>
        </pc:sldMkLst>
      </pc:sldChg>
      <pc:sldChg chg="add">
        <pc:chgData name="Graphics Guru" userId="d850d2d1f9c44abc" providerId="LiveId" clId="{39452DE5-7C00-4F86-80CF-BD535E802BBB}" dt="2023-07-31T07:04:31.164" v="1146" actId="2890"/>
        <pc:sldMkLst>
          <pc:docMk/>
          <pc:sldMk cId="185802781" sldId="52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3325551" sldId="524"/>
        </pc:sldMkLst>
      </pc:sldChg>
      <pc:sldChg chg="addSp modSp new setBg">
        <pc:chgData name="Graphics Guru" userId="d850d2d1f9c44abc" providerId="LiveId" clId="{39452DE5-7C00-4F86-80CF-BD535E802BBB}" dt="2023-07-31T07:11:25.644" v="1176" actId="14100"/>
        <pc:sldMkLst>
          <pc:docMk/>
          <pc:sldMk cId="377541808" sldId="525"/>
        </pc:sldMkLst>
        <pc:picChg chg="add mod">
          <ac:chgData name="Graphics Guru" userId="d850d2d1f9c44abc" providerId="LiveId" clId="{39452DE5-7C00-4F86-80CF-BD535E802BBB}" dt="2023-07-31T07:11:25.644" v="1176" actId="14100"/>
          <ac:picMkLst>
            <pc:docMk/>
            <pc:sldMk cId="377541808" sldId="525"/>
            <ac:picMk id="31746" creationId="{C403F8FF-6D0F-A576-E12D-C1F6E2F57315}"/>
          </ac:picMkLst>
        </pc:picChg>
        <pc:picChg chg="add mod">
          <ac:chgData name="Graphics Guru" userId="d850d2d1f9c44abc" providerId="LiveId" clId="{39452DE5-7C00-4F86-80CF-BD535E802BBB}" dt="2023-07-31T07:10:15.800" v="1154" actId="14100"/>
          <ac:picMkLst>
            <pc:docMk/>
            <pc:sldMk cId="377541808" sldId="525"/>
            <ac:picMk id="31748" creationId="{520A1718-8637-80FC-4773-AF3C95FAE7B2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979372967" sldId="525"/>
        </pc:sldMkLst>
      </pc:sldChg>
      <pc:sldChg chg="addSp modSp new mod">
        <pc:chgData name="Graphics Guru" userId="d850d2d1f9c44abc" providerId="LiveId" clId="{39452DE5-7C00-4F86-80CF-BD535E802BBB}" dt="2023-07-31T07:14:12.267" v="1180" actId="14100"/>
        <pc:sldMkLst>
          <pc:docMk/>
          <pc:sldMk cId="2853511240" sldId="526"/>
        </pc:sldMkLst>
        <pc:picChg chg="add mod">
          <ac:chgData name="Graphics Guru" userId="d850d2d1f9c44abc" providerId="LiveId" clId="{39452DE5-7C00-4F86-80CF-BD535E802BBB}" dt="2023-07-31T07:14:12.267" v="1180" actId="14100"/>
          <ac:picMkLst>
            <pc:docMk/>
            <pc:sldMk cId="2853511240" sldId="526"/>
            <ac:picMk id="3" creationId="{B077932F-F353-C704-F64E-3E7BF362815E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151048662" sldId="52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356488243" sldId="527"/>
        </pc:sldMkLst>
      </pc:sldChg>
      <pc:sldChg chg="addSp delSp modSp new mod">
        <pc:chgData name="Graphics Guru" userId="d850d2d1f9c44abc" providerId="LiveId" clId="{39452DE5-7C00-4F86-80CF-BD535E802BBB}" dt="2023-07-31T07:21:07.652" v="1188" actId="14100"/>
        <pc:sldMkLst>
          <pc:docMk/>
          <pc:sldMk cId="3172862499" sldId="527"/>
        </pc:sldMkLst>
        <pc:picChg chg="add mod">
          <ac:chgData name="Graphics Guru" userId="d850d2d1f9c44abc" providerId="LiveId" clId="{39452DE5-7C00-4F86-80CF-BD535E802BBB}" dt="2023-07-31T07:21:07.652" v="1188" actId="14100"/>
          <ac:picMkLst>
            <pc:docMk/>
            <pc:sldMk cId="3172862499" sldId="527"/>
            <ac:picMk id="3" creationId="{2BFC33BC-A5AC-94C9-0AF3-C1148E85E91D}"/>
          </ac:picMkLst>
        </pc:picChg>
        <pc:picChg chg="add del mod">
          <ac:chgData name="Graphics Guru" userId="d850d2d1f9c44abc" providerId="LiveId" clId="{39452DE5-7C00-4F86-80CF-BD535E802BBB}" dt="2023-07-31T07:20:56.983" v="1185" actId="478"/>
          <ac:picMkLst>
            <pc:docMk/>
            <pc:sldMk cId="3172862499" sldId="527"/>
            <ac:picMk id="33794" creationId="{4F7412A9-9286-CDFF-0D98-903B4BA667D6}"/>
          </ac:picMkLst>
        </pc:picChg>
      </pc:sldChg>
      <pc:sldChg chg="addSp modSp new mod">
        <pc:chgData name="Graphics Guru" userId="d850d2d1f9c44abc" providerId="LiveId" clId="{39452DE5-7C00-4F86-80CF-BD535E802BBB}" dt="2023-07-31T07:30:04.587" v="1210" actId="14100"/>
        <pc:sldMkLst>
          <pc:docMk/>
          <pc:sldMk cId="3576714220" sldId="528"/>
        </pc:sldMkLst>
        <pc:picChg chg="add mod">
          <ac:chgData name="Graphics Guru" userId="d850d2d1f9c44abc" providerId="LiveId" clId="{39452DE5-7C00-4F86-80CF-BD535E802BBB}" dt="2023-07-31T07:30:04.587" v="1210" actId="14100"/>
          <ac:picMkLst>
            <pc:docMk/>
            <pc:sldMk cId="3576714220" sldId="528"/>
            <ac:picMk id="3" creationId="{5AADEA21-E193-8886-8FD1-DF9A9C59C08E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91794714" sldId="52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022058624" sldId="529"/>
        </pc:sldMkLst>
      </pc:sldChg>
      <pc:sldChg chg="addSp modSp new mod">
        <pc:chgData name="Graphics Guru" userId="d850d2d1f9c44abc" providerId="LiveId" clId="{39452DE5-7C00-4F86-80CF-BD535E802BBB}" dt="2023-07-31T07:30:42.555" v="1214" actId="14100"/>
        <pc:sldMkLst>
          <pc:docMk/>
          <pc:sldMk cId="3969702944" sldId="529"/>
        </pc:sldMkLst>
        <pc:picChg chg="add mod">
          <ac:chgData name="Graphics Guru" userId="d850d2d1f9c44abc" providerId="LiveId" clId="{39452DE5-7C00-4F86-80CF-BD535E802BBB}" dt="2023-07-31T07:30:42.555" v="1214" actId="14100"/>
          <ac:picMkLst>
            <pc:docMk/>
            <pc:sldMk cId="3969702944" sldId="529"/>
            <ac:picMk id="3" creationId="{DBDA4A17-C855-FB68-4CA8-529F7CDCAF76}"/>
          </ac:picMkLst>
        </pc:picChg>
      </pc:sldChg>
      <pc:sldChg chg="addSp modSp new">
        <pc:chgData name="Graphics Guru" userId="d850d2d1f9c44abc" providerId="LiveId" clId="{39452DE5-7C00-4F86-80CF-BD535E802BBB}" dt="2023-07-31T07:32:58.582" v="1222" actId="1076"/>
        <pc:sldMkLst>
          <pc:docMk/>
          <pc:sldMk cId="2336445255" sldId="530"/>
        </pc:sldMkLst>
        <pc:picChg chg="add mod">
          <ac:chgData name="Graphics Guru" userId="d850d2d1f9c44abc" providerId="LiveId" clId="{39452DE5-7C00-4F86-80CF-BD535E802BBB}" dt="2023-07-31T07:32:58.582" v="1222" actId="1076"/>
          <ac:picMkLst>
            <pc:docMk/>
            <pc:sldMk cId="2336445255" sldId="530"/>
            <ac:picMk id="34818" creationId="{F81171D0-9D7E-3B77-04DF-4AA52CE96146}"/>
          </ac:picMkLst>
        </pc:picChg>
      </pc:sldChg>
      <pc:sldChg chg="addSp modSp new mod">
        <pc:chgData name="Graphics Guru" userId="d850d2d1f9c44abc" providerId="LiveId" clId="{39452DE5-7C00-4F86-80CF-BD535E802BBB}" dt="2023-07-31T07:45:32.802" v="1226" actId="14100"/>
        <pc:sldMkLst>
          <pc:docMk/>
          <pc:sldMk cId="1004124269" sldId="531"/>
        </pc:sldMkLst>
        <pc:picChg chg="add mod">
          <ac:chgData name="Graphics Guru" userId="d850d2d1f9c44abc" providerId="LiveId" clId="{39452DE5-7C00-4F86-80CF-BD535E802BBB}" dt="2023-07-31T07:45:32.802" v="1226" actId="14100"/>
          <ac:picMkLst>
            <pc:docMk/>
            <pc:sldMk cId="1004124269" sldId="531"/>
            <ac:picMk id="3" creationId="{3BEED064-8139-1BDA-E215-633B82BF73B6}"/>
          </ac:picMkLst>
        </pc:picChg>
      </pc:sldChg>
      <pc:sldChg chg="addSp delSp modSp new mod">
        <pc:chgData name="Graphics Guru" userId="d850d2d1f9c44abc" providerId="LiveId" clId="{39452DE5-7C00-4F86-80CF-BD535E802BBB}" dt="2023-07-31T07:52:01.268" v="1258" actId="1076"/>
        <pc:sldMkLst>
          <pc:docMk/>
          <pc:sldMk cId="1389340580" sldId="532"/>
        </pc:sldMkLst>
        <pc:spChg chg="add del">
          <ac:chgData name="Graphics Guru" userId="d850d2d1f9c44abc" providerId="LiveId" clId="{39452DE5-7C00-4F86-80CF-BD535E802BBB}" dt="2023-07-31T07:51:20.133" v="1251"/>
          <ac:spMkLst>
            <pc:docMk/>
            <pc:sldMk cId="1389340580" sldId="532"/>
            <ac:spMk id="4" creationId="{178F18E2-82AC-062A-64DA-E1757CA6E9E0}"/>
          </ac:spMkLst>
        </pc:spChg>
        <pc:picChg chg="add mod">
          <ac:chgData name="Graphics Guru" userId="d850d2d1f9c44abc" providerId="LiveId" clId="{39452DE5-7C00-4F86-80CF-BD535E802BBB}" dt="2023-07-31T07:46:22.616" v="1230" actId="14100"/>
          <ac:picMkLst>
            <pc:docMk/>
            <pc:sldMk cId="1389340580" sldId="532"/>
            <ac:picMk id="3" creationId="{330CC8E0-41ED-3DFD-7228-8D0579115055}"/>
          </ac:picMkLst>
        </pc:picChg>
        <pc:picChg chg="add mod">
          <ac:chgData name="Graphics Guru" userId="d850d2d1f9c44abc" providerId="LiveId" clId="{39452DE5-7C00-4F86-80CF-BD535E802BBB}" dt="2023-07-31T07:52:01.268" v="1258" actId="1076"/>
          <ac:picMkLst>
            <pc:docMk/>
            <pc:sldMk cId="1389340580" sldId="532"/>
            <ac:picMk id="6" creationId="{808EFBA8-78F2-5D12-F253-65B909FF5E3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405697392" sldId="53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374917770" sldId="533"/>
        </pc:sldMkLst>
      </pc:sldChg>
      <pc:sldChg chg="addSp modSp new mod">
        <pc:chgData name="Graphics Guru" userId="d850d2d1f9c44abc" providerId="LiveId" clId="{39452DE5-7C00-4F86-80CF-BD535E802BBB}" dt="2023-07-31T07:47:16.856" v="1234" actId="14100"/>
        <pc:sldMkLst>
          <pc:docMk/>
          <pc:sldMk cId="4167170898" sldId="533"/>
        </pc:sldMkLst>
        <pc:picChg chg="add mod">
          <ac:chgData name="Graphics Guru" userId="d850d2d1f9c44abc" providerId="LiveId" clId="{39452DE5-7C00-4F86-80CF-BD535E802BBB}" dt="2023-07-31T07:47:16.856" v="1234" actId="14100"/>
          <ac:picMkLst>
            <pc:docMk/>
            <pc:sldMk cId="4167170898" sldId="533"/>
            <ac:picMk id="3" creationId="{38C30574-8E26-5179-B0EC-769A3661E55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388066589" sldId="534"/>
        </pc:sldMkLst>
      </pc:sldChg>
      <pc:sldChg chg="addSp modSp new mod">
        <pc:chgData name="Graphics Guru" userId="d850d2d1f9c44abc" providerId="LiveId" clId="{39452DE5-7C00-4F86-80CF-BD535E802BBB}" dt="2023-07-31T07:47:53.117" v="1238" actId="14100"/>
        <pc:sldMkLst>
          <pc:docMk/>
          <pc:sldMk cId="2592255608" sldId="534"/>
        </pc:sldMkLst>
        <pc:picChg chg="add mod">
          <ac:chgData name="Graphics Guru" userId="d850d2d1f9c44abc" providerId="LiveId" clId="{39452DE5-7C00-4F86-80CF-BD535E802BBB}" dt="2023-07-31T07:47:53.117" v="1238" actId="14100"/>
          <ac:picMkLst>
            <pc:docMk/>
            <pc:sldMk cId="2592255608" sldId="534"/>
            <ac:picMk id="3" creationId="{947D6D07-427C-DD3F-B175-0790D2489A0F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865498861" sldId="535"/>
        </pc:sldMkLst>
      </pc:sldChg>
      <pc:sldChg chg="addSp modSp new mod">
        <pc:chgData name="Graphics Guru" userId="d850d2d1f9c44abc" providerId="LiveId" clId="{39452DE5-7C00-4F86-80CF-BD535E802BBB}" dt="2023-07-31T07:48:28.919" v="1243" actId="14100"/>
        <pc:sldMkLst>
          <pc:docMk/>
          <pc:sldMk cId="3588738408" sldId="535"/>
        </pc:sldMkLst>
        <pc:picChg chg="add mod">
          <ac:chgData name="Graphics Guru" userId="d850d2d1f9c44abc" providerId="LiveId" clId="{39452DE5-7C00-4F86-80CF-BD535E802BBB}" dt="2023-07-31T07:48:28.919" v="1243" actId="14100"/>
          <ac:picMkLst>
            <pc:docMk/>
            <pc:sldMk cId="3588738408" sldId="535"/>
            <ac:picMk id="3" creationId="{E2A4F55A-5929-C7D9-30C4-6BE23D27970A}"/>
          </ac:picMkLst>
        </pc:picChg>
      </pc:sldChg>
      <pc:sldChg chg="addSp modSp new mod">
        <pc:chgData name="Graphics Guru" userId="d850d2d1f9c44abc" providerId="LiveId" clId="{39452DE5-7C00-4F86-80CF-BD535E802BBB}" dt="2023-07-31T07:49:20.033" v="1248" actId="1076"/>
        <pc:sldMkLst>
          <pc:docMk/>
          <pc:sldMk cId="4071379213" sldId="536"/>
        </pc:sldMkLst>
        <pc:picChg chg="add mod">
          <ac:chgData name="Graphics Guru" userId="d850d2d1f9c44abc" providerId="LiveId" clId="{39452DE5-7C00-4F86-80CF-BD535E802BBB}" dt="2023-07-31T07:49:20.033" v="1248" actId="1076"/>
          <ac:picMkLst>
            <pc:docMk/>
            <pc:sldMk cId="4071379213" sldId="536"/>
            <ac:picMk id="3" creationId="{BF177597-1CDE-FADD-341D-7B7D7E4773DB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089946040" sldId="53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307292580" sldId="537"/>
        </pc:sldMkLst>
      </pc:sldChg>
      <pc:sldChg chg="addSp modSp new add del mod modClrScheme chgLayout">
        <pc:chgData name="Graphics Guru" userId="d850d2d1f9c44abc" providerId="LiveId" clId="{39452DE5-7C00-4F86-80CF-BD535E802BBB}" dt="2023-07-31T07:56:15.880" v="1342" actId="207"/>
        <pc:sldMkLst>
          <pc:docMk/>
          <pc:sldMk cId="4262257270" sldId="537"/>
        </pc:sldMkLst>
        <pc:spChg chg="add mod">
          <ac:chgData name="Graphics Guru" userId="d850d2d1f9c44abc" providerId="LiveId" clId="{39452DE5-7C00-4F86-80CF-BD535E802BBB}" dt="2023-07-31T07:53:20.589" v="1290" actId="20577"/>
          <ac:spMkLst>
            <pc:docMk/>
            <pc:sldMk cId="4262257270" sldId="537"/>
            <ac:spMk id="2" creationId="{118561BB-E611-BBC8-AA68-F0765A1D5E74}"/>
          </ac:spMkLst>
        </pc:spChg>
        <pc:spChg chg="add">
          <ac:chgData name="Graphics Guru" userId="d850d2d1f9c44abc" providerId="LiveId" clId="{39452DE5-7C00-4F86-80CF-BD535E802BBB}" dt="2023-07-31T07:53:37.818" v="1291" actId="22"/>
          <ac:spMkLst>
            <pc:docMk/>
            <pc:sldMk cId="4262257270" sldId="537"/>
            <ac:spMk id="6" creationId="{00332EF3-30EA-EE7D-F8EF-B317D45C0E51}"/>
          </ac:spMkLst>
        </pc:spChg>
        <pc:spChg chg="add mod">
          <ac:chgData name="Graphics Guru" userId="d850d2d1f9c44abc" providerId="LiveId" clId="{39452DE5-7C00-4F86-80CF-BD535E802BBB}" dt="2023-07-31T07:56:15.880" v="1342" actId="207"/>
          <ac:spMkLst>
            <pc:docMk/>
            <pc:sldMk cId="4262257270" sldId="537"/>
            <ac:spMk id="8" creationId="{061AF19A-57BD-4183-CECF-79D6FE0FC3E4}"/>
          </ac:spMkLst>
        </pc:spChg>
        <pc:picChg chg="add mod">
          <ac:chgData name="Graphics Guru" userId="d850d2d1f9c44abc" providerId="LiveId" clId="{39452DE5-7C00-4F86-80CF-BD535E802BBB}" dt="2023-07-31T07:53:42.039" v="1293" actId="1076"/>
          <ac:picMkLst>
            <pc:docMk/>
            <pc:sldMk cId="4262257270" sldId="537"/>
            <ac:picMk id="4" creationId="{3210BB1E-661B-38D2-12E5-CD5B55D543DD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10051108" sldId="538"/>
        </pc:sldMkLst>
      </pc:sldChg>
      <pc:sldChg chg="addSp delSp modSp new mod modClrScheme chgLayout">
        <pc:chgData name="Graphics Guru" userId="d850d2d1f9c44abc" providerId="LiveId" clId="{39452DE5-7C00-4F86-80CF-BD535E802BBB}" dt="2023-07-31T07:57:31.874" v="1348" actId="14100"/>
        <pc:sldMkLst>
          <pc:docMk/>
          <pc:sldMk cId="218839740" sldId="538"/>
        </pc:sldMkLst>
        <pc:spChg chg="del">
          <ac:chgData name="Graphics Guru" userId="d850d2d1f9c44abc" providerId="LiveId" clId="{39452DE5-7C00-4F86-80CF-BD535E802BBB}" dt="2023-07-31T07:57:17.287" v="1344" actId="700"/>
          <ac:spMkLst>
            <pc:docMk/>
            <pc:sldMk cId="218839740" sldId="538"/>
            <ac:spMk id="2" creationId="{02685B0B-75D3-E8F6-FD6D-FF80C070A88C}"/>
          </ac:spMkLst>
        </pc:spChg>
        <pc:picChg chg="add mod">
          <ac:chgData name="Graphics Guru" userId="d850d2d1f9c44abc" providerId="LiveId" clId="{39452DE5-7C00-4F86-80CF-BD535E802BBB}" dt="2023-07-31T07:57:31.874" v="1348" actId="14100"/>
          <ac:picMkLst>
            <pc:docMk/>
            <pc:sldMk cId="218839740" sldId="538"/>
            <ac:picMk id="4" creationId="{22845C2E-2D18-80CA-07AD-A059CB9ED0BE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27293754" sldId="539"/>
        </pc:sldMkLst>
      </pc:sldChg>
      <pc:sldChg chg="addSp modSp new mod">
        <pc:chgData name="Graphics Guru" userId="d850d2d1f9c44abc" providerId="LiveId" clId="{39452DE5-7C00-4F86-80CF-BD535E802BBB}" dt="2023-07-31T07:58:35.448" v="1352" actId="14100"/>
        <pc:sldMkLst>
          <pc:docMk/>
          <pc:sldMk cId="2301756614" sldId="539"/>
        </pc:sldMkLst>
        <pc:picChg chg="add mod">
          <ac:chgData name="Graphics Guru" userId="d850d2d1f9c44abc" providerId="LiveId" clId="{39452DE5-7C00-4F86-80CF-BD535E802BBB}" dt="2023-07-31T07:58:35.448" v="1352" actId="14100"/>
          <ac:picMkLst>
            <pc:docMk/>
            <pc:sldMk cId="2301756614" sldId="539"/>
            <ac:picMk id="3" creationId="{340F1E72-6CB8-A83C-4400-B136161F7121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352562278" sldId="540"/>
        </pc:sldMkLst>
      </pc:sldChg>
      <pc:sldChg chg="addSp modSp new mod">
        <pc:chgData name="Graphics Guru" userId="d850d2d1f9c44abc" providerId="LiveId" clId="{39452DE5-7C00-4F86-80CF-BD535E802BBB}" dt="2023-07-31T07:59:09.341" v="1357" actId="14100"/>
        <pc:sldMkLst>
          <pc:docMk/>
          <pc:sldMk cId="3265823373" sldId="540"/>
        </pc:sldMkLst>
        <pc:picChg chg="add mod">
          <ac:chgData name="Graphics Guru" userId="d850d2d1f9c44abc" providerId="LiveId" clId="{39452DE5-7C00-4F86-80CF-BD535E802BBB}" dt="2023-07-31T07:59:09.341" v="1357" actId="14100"/>
          <ac:picMkLst>
            <pc:docMk/>
            <pc:sldMk cId="3265823373" sldId="540"/>
            <ac:picMk id="3" creationId="{B545FBCD-6D9E-EA98-B19C-690FD31B1EAC}"/>
          </ac:picMkLst>
        </pc:picChg>
      </pc:sldChg>
      <pc:sldChg chg="addSp modSp new mod">
        <pc:chgData name="Graphics Guru" userId="d850d2d1f9c44abc" providerId="LiveId" clId="{39452DE5-7C00-4F86-80CF-BD535E802BBB}" dt="2023-07-31T08:01:22.047" v="1364" actId="14100"/>
        <pc:sldMkLst>
          <pc:docMk/>
          <pc:sldMk cId="83288436" sldId="541"/>
        </pc:sldMkLst>
        <pc:picChg chg="add mod">
          <ac:chgData name="Graphics Guru" userId="d850d2d1f9c44abc" providerId="LiveId" clId="{39452DE5-7C00-4F86-80CF-BD535E802BBB}" dt="2023-07-31T08:00:59.628" v="1361" actId="14100"/>
          <ac:picMkLst>
            <pc:docMk/>
            <pc:sldMk cId="83288436" sldId="541"/>
            <ac:picMk id="3" creationId="{E0EE5402-8965-56FA-DA0B-E3F0C3E4E2E1}"/>
          </ac:picMkLst>
        </pc:picChg>
        <pc:picChg chg="add mod">
          <ac:chgData name="Graphics Guru" userId="d850d2d1f9c44abc" providerId="LiveId" clId="{39452DE5-7C00-4F86-80CF-BD535E802BBB}" dt="2023-07-31T08:01:22.047" v="1364" actId="14100"/>
          <ac:picMkLst>
            <pc:docMk/>
            <pc:sldMk cId="83288436" sldId="541"/>
            <ac:picMk id="5" creationId="{0197A53D-13C8-A464-1DB7-7E5BED3C1590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273709164" sldId="54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837584788" sldId="542"/>
        </pc:sldMkLst>
      </pc:sldChg>
      <pc:sldChg chg="addSp modSp new mod">
        <pc:chgData name="Graphics Guru" userId="d850d2d1f9c44abc" providerId="LiveId" clId="{39452DE5-7C00-4F86-80CF-BD535E802BBB}" dt="2023-07-31T08:02:48.937" v="1368" actId="14100"/>
        <pc:sldMkLst>
          <pc:docMk/>
          <pc:sldMk cId="3884987229" sldId="542"/>
        </pc:sldMkLst>
        <pc:picChg chg="add mod">
          <ac:chgData name="Graphics Guru" userId="d850d2d1f9c44abc" providerId="LiveId" clId="{39452DE5-7C00-4F86-80CF-BD535E802BBB}" dt="2023-07-31T08:02:48.937" v="1368" actId="14100"/>
          <ac:picMkLst>
            <pc:docMk/>
            <pc:sldMk cId="3884987229" sldId="542"/>
            <ac:picMk id="3" creationId="{3D540E92-C7C0-1AB6-05AD-1F564B89B49F}"/>
          </ac:picMkLst>
        </pc:picChg>
      </pc:sldChg>
      <pc:sldChg chg="addSp modSp new mod">
        <pc:chgData name="Graphics Guru" userId="d850d2d1f9c44abc" providerId="LiveId" clId="{39452DE5-7C00-4F86-80CF-BD535E802BBB}" dt="2023-07-31T08:03:36.086" v="1372" actId="14100"/>
        <pc:sldMkLst>
          <pc:docMk/>
          <pc:sldMk cId="2045558510" sldId="543"/>
        </pc:sldMkLst>
        <pc:picChg chg="add mod">
          <ac:chgData name="Graphics Guru" userId="d850d2d1f9c44abc" providerId="LiveId" clId="{39452DE5-7C00-4F86-80CF-BD535E802BBB}" dt="2023-07-31T08:03:36.086" v="1372" actId="14100"/>
          <ac:picMkLst>
            <pc:docMk/>
            <pc:sldMk cId="2045558510" sldId="543"/>
            <ac:picMk id="3" creationId="{697C7A0F-3ADB-1CBA-DB54-D8AD2EB1D653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378231894" sldId="54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29512531" sldId="544"/>
        </pc:sldMkLst>
      </pc:sldChg>
      <pc:sldChg chg="addSp modSp new mod">
        <pc:chgData name="Graphics Guru" userId="d850d2d1f9c44abc" providerId="LiveId" clId="{39452DE5-7C00-4F86-80CF-BD535E802BBB}" dt="2023-07-31T08:04:40.014" v="1376" actId="14100"/>
        <pc:sldMkLst>
          <pc:docMk/>
          <pc:sldMk cId="2457998342" sldId="544"/>
        </pc:sldMkLst>
        <pc:picChg chg="add mod">
          <ac:chgData name="Graphics Guru" userId="d850d2d1f9c44abc" providerId="LiveId" clId="{39452DE5-7C00-4F86-80CF-BD535E802BBB}" dt="2023-07-31T08:04:40.014" v="1376" actId="14100"/>
          <ac:picMkLst>
            <pc:docMk/>
            <pc:sldMk cId="2457998342" sldId="544"/>
            <ac:picMk id="3" creationId="{4B400D67-29D3-DE4C-CDE5-9949E6AAD338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000930092" sldId="545"/>
        </pc:sldMkLst>
      </pc:sldChg>
      <pc:sldChg chg="addSp modSp new mod">
        <pc:chgData name="Graphics Guru" userId="d850d2d1f9c44abc" providerId="LiveId" clId="{39452DE5-7C00-4F86-80CF-BD535E802BBB}" dt="2023-07-31T08:12:45.175" v="1390" actId="732"/>
        <pc:sldMkLst>
          <pc:docMk/>
          <pc:sldMk cId="3891685778" sldId="545"/>
        </pc:sldMkLst>
        <pc:picChg chg="add mod">
          <ac:chgData name="Graphics Guru" userId="d850d2d1f9c44abc" providerId="LiveId" clId="{39452DE5-7C00-4F86-80CF-BD535E802BBB}" dt="2023-07-31T08:11:59.362" v="1382" actId="1076"/>
          <ac:picMkLst>
            <pc:docMk/>
            <pc:sldMk cId="3891685778" sldId="545"/>
            <ac:picMk id="3" creationId="{9B7DF6D6-FA43-04F5-600C-640694CB7236}"/>
          </ac:picMkLst>
        </pc:picChg>
        <pc:picChg chg="add mod ord modCrop">
          <ac:chgData name="Graphics Guru" userId="d850d2d1f9c44abc" providerId="LiveId" clId="{39452DE5-7C00-4F86-80CF-BD535E802BBB}" dt="2023-07-31T08:12:45.175" v="1390" actId="732"/>
          <ac:picMkLst>
            <pc:docMk/>
            <pc:sldMk cId="3891685778" sldId="545"/>
            <ac:picMk id="5" creationId="{3DBF9E00-FBE7-0FE0-D06C-A42A90944996}"/>
          </ac:picMkLst>
        </pc:picChg>
      </pc:sldChg>
      <pc:sldChg chg="addSp delSp modSp new mod">
        <pc:chgData name="Graphics Guru" userId="d850d2d1f9c44abc" providerId="LiveId" clId="{39452DE5-7C00-4F86-80CF-BD535E802BBB}" dt="2023-07-31T08:17:03.728" v="1400" actId="14100"/>
        <pc:sldMkLst>
          <pc:docMk/>
          <pc:sldMk cId="879020397" sldId="546"/>
        </pc:sldMkLst>
        <pc:picChg chg="add del mod">
          <ac:chgData name="Graphics Guru" userId="d850d2d1f9c44abc" providerId="LiveId" clId="{39452DE5-7C00-4F86-80CF-BD535E802BBB}" dt="2023-07-31T08:15:53.128" v="1395" actId="22"/>
          <ac:picMkLst>
            <pc:docMk/>
            <pc:sldMk cId="879020397" sldId="546"/>
            <ac:picMk id="3" creationId="{EC229EDD-1518-16E6-325A-0CB20D633F2F}"/>
          </ac:picMkLst>
        </pc:picChg>
        <pc:picChg chg="add mod">
          <ac:chgData name="Graphics Guru" userId="d850d2d1f9c44abc" providerId="LiveId" clId="{39452DE5-7C00-4F86-80CF-BD535E802BBB}" dt="2023-07-31T08:16:26.018" v="1397" actId="1076"/>
          <ac:picMkLst>
            <pc:docMk/>
            <pc:sldMk cId="879020397" sldId="546"/>
            <ac:picMk id="5" creationId="{15101A6F-0758-E0C5-C62A-1700BC93873A}"/>
          </ac:picMkLst>
        </pc:picChg>
        <pc:picChg chg="add mod">
          <ac:chgData name="Graphics Guru" userId="d850d2d1f9c44abc" providerId="LiveId" clId="{39452DE5-7C00-4F86-80CF-BD535E802BBB}" dt="2023-07-31T08:17:03.728" v="1400" actId="14100"/>
          <ac:picMkLst>
            <pc:docMk/>
            <pc:sldMk cId="879020397" sldId="546"/>
            <ac:picMk id="7" creationId="{3FF3D32C-8F63-2CC5-32A0-3A6DB737C8B2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042222920" sldId="546"/>
        </pc:sldMkLst>
      </pc:sldChg>
      <pc:sldChg chg="addSp modSp new mod">
        <pc:chgData name="Graphics Guru" userId="d850d2d1f9c44abc" providerId="LiveId" clId="{39452DE5-7C00-4F86-80CF-BD535E802BBB}" dt="2023-07-31T08:17:48.920" v="1404" actId="14100"/>
        <pc:sldMkLst>
          <pc:docMk/>
          <pc:sldMk cId="1772770835" sldId="547"/>
        </pc:sldMkLst>
        <pc:picChg chg="add mod">
          <ac:chgData name="Graphics Guru" userId="d850d2d1f9c44abc" providerId="LiveId" clId="{39452DE5-7C00-4F86-80CF-BD535E802BBB}" dt="2023-07-31T08:17:48.920" v="1404" actId="14100"/>
          <ac:picMkLst>
            <pc:docMk/>
            <pc:sldMk cId="1772770835" sldId="547"/>
            <ac:picMk id="3" creationId="{2DC039EB-AC6C-780C-0D85-748F94C1AC8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006953643" sldId="54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512690098" sldId="548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681718616" sldId="54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58674839" sldId="55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61874540" sldId="551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573131351" sldId="55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27966547" sldId="55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340035394" sldId="554"/>
        </pc:sldMkLst>
      </pc:sldChg>
      <pc:sldChg chg="addSp modSp new mod">
        <pc:chgData name="Graphics Guru" userId="d850d2d1f9c44abc" providerId="LiveId" clId="{39452DE5-7C00-4F86-80CF-BD535E802BBB}" dt="2023-07-31T08:22:32.935" v="1409" actId="14100"/>
        <pc:sldMkLst>
          <pc:docMk/>
          <pc:sldMk cId="2893496437" sldId="554"/>
        </pc:sldMkLst>
        <pc:picChg chg="add mod">
          <ac:chgData name="Graphics Guru" userId="d850d2d1f9c44abc" providerId="LiveId" clId="{39452DE5-7C00-4F86-80CF-BD535E802BBB}" dt="2023-07-31T08:22:32.935" v="1409" actId="14100"/>
          <ac:picMkLst>
            <pc:docMk/>
            <pc:sldMk cId="2893496437" sldId="554"/>
            <ac:picMk id="3" creationId="{67782037-A0A8-592C-9ABB-8A8B9B521523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568992143" sldId="555"/>
        </pc:sldMkLst>
      </pc:sldChg>
      <pc:sldChg chg="addSp modSp new mod">
        <pc:chgData name="Graphics Guru" userId="d850d2d1f9c44abc" providerId="LiveId" clId="{39452DE5-7C00-4F86-80CF-BD535E802BBB}" dt="2023-07-31T08:24:49.694" v="1414" actId="14100"/>
        <pc:sldMkLst>
          <pc:docMk/>
          <pc:sldMk cId="3857253386" sldId="555"/>
        </pc:sldMkLst>
        <pc:picChg chg="add mod">
          <ac:chgData name="Graphics Guru" userId="d850d2d1f9c44abc" providerId="LiveId" clId="{39452DE5-7C00-4F86-80CF-BD535E802BBB}" dt="2023-07-31T08:24:49.694" v="1414" actId="14100"/>
          <ac:picMkLst>
            <pc:docMk/>
            <pc:sldMk cId="3857253386" sldId="555"/>
            <ac:picMk id="3" creationId="{F14A12A7-D4FB-D0F4-E84F-348ADE06772A}"/>
          </ac:picMkLst>
        </pc:picChg>
      </pc:sldChg>
      <pc:sldChg chg="addSp modSp new mod">
        <pc:chgData name="Graphics Guru" userId="d850d2d1f9c44abc" providerId="LiveId" clId="{39452DE5-7C00-4F86-80CF-BD535E802BBB}" dt="2023-07-31T08:27:41.109" v="1430" actId="1076"/>
        <pc:sldMkLst>
          <pc:docMk/>
          <pc:sldMk cId="840574824" sldId="556"/>
        </pc:sldMkLst>
        <pc:picChg chg="add mod modCrop">
          <ac:chgData name="Graphics Guru" userId="d850d2d1f9c44abc" providerId="LiveId" clId="{39452DE5-7C00-4F86-80CF-BD535E802BBB}" dt="2023-07-31T08:27:41.109" v="1430" actId="1076"/>
          <ac:picMkLst>
            <pc:docMk/>
            <pc:sldMk cId="840574824" sldId="556"/>
            <ac:picMk id="3" creationId="{CD292E26-A1A8-6967-A646-A92F5066B0C4}"/>
          </ac:picMkLst>
        </pc:picChg>
        <pc:picChg chg="add mod">
          <ac:chgData name="Graphics Guru" userId="d850d2d1f9c44abc" providerId="LiveId" clId="{39452DE5-7C00-4F86-80CF-BD535E802BBB}" dt="2023-07-31T08:26:19.531" v="1420" actId="14100"/>
          <ac:picMkLst>
            <pc:docMk/>
            <pc:sldMk cId="840574824" sldId="556"/>
            <ac:picMk id="5" creationId="{7CE72DDC-71FA-2C1F-50DE-D52868790BAB}"/>
          </ac:picMkLst>
        </pc:picChg>
        <pc:picChg chg="add mod modCrop">
          <ac:chgData name="Graphics Guru" userId="d850d2d1f9c44abc" providerId="LiveId" clId="{39452DE5-7C00-4F86-80CF-BD535E802BBB}" dt="2023-07-31T08:26:46.441" v="1425" actId="1076"/>
          <ac:picMkLst>
            <pc:docMk/>
            <pc:sldMk cId="840574824" sldId="556"/>
            <ac:picMk id="6" creationId="{3C3B65E1-DC5C-957F-A0F6-D18A0564F573}"/>
          </ac:picMkLst>
        </pc:picChg>
        <pc:picChg chg="add mod">
          <ac:chgData name="Graphics Guru" userId="d850d2d1f9c44abc" providerId="LiveId" clId="{39452DE5-7C00-4F86-80CF-BD535E802BBB}" dt="2023-07-31T08:27:33.923" v="1429" actId="14100"/>
          <ac:picMkLst>
            <pc:docMk/>
            <pc:sldMk cId="840574824" sldId="556"/>
            <ac:picMk id="8" creationId="{FDE4CE6A-5513-69F2-A5AA-8B376429F25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179590134" sldId="55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389939738" sldId="557"/>
        </pc:sldMkLst>
      </pc:sldChg>
      <pc:sldChg chg="addSp modSp new mod">
        <pc:chgData name="Graphics Guru" userId="d850d2d1f9c44abc" providerId="LiveId" clId="{39452DE5-7C00-4F86-80CF-BD535E802BBB}" dt="2023-07-31T08:32:02.728" v="1434" actId="14100"/>
        <pc:sldMkLst>
          <pc:docMk/>
          <pc:sldMk cId="1999233279" sldId="557"/>
        </pc:sldMkLst>
        <pc:picChg chg="add mod">
          <ac:chgData name="Graphics Guru" userId="d850d2d1f9c44abc" providerId="LiveId" clId="{39452DE5-7C00-4F86-80CF-BD535E802BBB}" dt="2023-07-31T08:32:02.728" v="1434" actId="14100"/>
          <ac:picMkLst>
            <pc:docMk/>
            <pc:sldMk cId="1999233279" sldId="557"/>
            <ac:picMk id="3" creationId="{32968682-ABB1-F5BB-D7E9-DD3A409F2124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426857546" sldId="558"/>
        </pc:sldMkLst>
      </pc:sldChg>
      <pc:sldChg chg="addSp modSp new mod">
        <pc:chgData name="Graphics Guru" userId="d850d2d1f9c44abc" providerId="LiveId" clId="{39452DE5-7C00-4F86-80CF-BD535E802BBB}" dt="2023-07-31T08:33:01.556" v="1438" actId="14100"/>
        <pc:sldMkLst>
          <pc:docMk/>
          <pc:sldMk cId="4159270970" sldId="558"/>
        </pc:sldMkLst>
        <pc:picChg chg="add mod">
          <ac:chgData name="Graphics Guru" userId="d850d2d1f9c44abc" providerId="LiveId" clId="{39452DE5-7C00-4F86-80CF-BD535E802BBB}" dt="2023-07-31T08:33:01.556" v="1438" actId="14100"/>
          <ac:picMkLst>
            <pc:docMk/>
            <pc:sldMk cId="4159270970" sldId="558"/>
            <ac:picMk id="3" creationId="{93D1F934-E95C-8B7D-7D17-2866B8A76EA9}"/>
          </ac:picMkLst>
        </pc:picChg>
      </pc:sldChg>
      <pc:sldChg chg="addSp modSp new mod">
        <pc:chgData name="Graphics Guru" userId="d850d2d1f9c44abc" providerId="LiveId" clId="{39452DE5-7C00-4F86-80CF-BD535E802BBB}" dt="2023-07-31T08:33:44.404" v="1442" actId="14100"/>
        <pc:sldMkLst>
          <pc:docMk/>
          <pc:sldMk cId="903150819" sldId="559"/>
        </pc:sldMkLst>
        <pc:picChg chg="add mod">
          <ac:chgData name="Graphics Guru" userId="d850d2d1f9c44abc" providerId="LiveId" clId="{39452DE5-7C00-4F86-80CF-BD535E802BBB}" dt="2023-07-31T08:33:44.404" v="1442" actId="14100"/>
          <ac:picMkLst>
            <pc:docMk/>
            <pc:sldMk cId="903150819" sldId="559"/>
            <ac:picMk id="3" creationId="{33CB6C13-B9CE-6F71-F204-6C437F7352D8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886245314" sldId="559"/>
        </pc:sldMkLst>
      </pc:sldChg>
      <pc:sldChg chg="addSp modSp new mod">
        <pc:chgData name="Graphics Guru" userId="d850d2d1f9c44abc" providerId="LiveId" clId="{39452DE5-7C00-4F86-80CF-BD535E802BBB}" dt="2023-07-31T08:34:18.881" v="1446" actId="14100"/>
        <pc:sldMkLst>
          <pc:docMk/>
          <pc:sldMk cId="1526667331" sldId="560"/>
        </pc:sldMkLst>
        <pc:picChg chg="add mod">
          <ac:chgData name="Graphics Guru" userId="d850d2d1f9c44abc" providerId="LiveId" clId="{39452DE5-7C00-4F86-80CF-BD535E802BBB}" dt="2023-07-31T08:34:18.881" v="1446" actId="14100"/>
          <ac:picMkLst>
            <pc:docMk/>
            <pc:sldMk cId="1526667331" sldId="560"/>
            <ac:picMk id="3" creationId="{E2D9D396-BC2D-ACC1-A4FE-793D39BC235E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912762511" sldId="560"/>
        </pc:sldMkLst>
      </pc:sldChg>
      <pc:sldChg chg="addSp delSp modSp new mod">
        <pc:chgData name="Graphics Guru" userId="d850d2d1f9c44abc" providerId="LiveId" clId="{39452DE5-7C00-4F86-80CF-BD535E802BBB}" dt="2023-07-31T08:45:34.671" v="1452" actId="14100"/>
        <pc:sldMkLst>
          <pc:docMk/>
          <pc:sldMk cId="2505652235" sldId="561"/>
        </pc:sldMkLst>
        <pc:picChg chg="add del">
          <ac:chgData name="Graphics Guru" userId="d850d2d1f9c44abc" providerId="LiveId" clId="{39452DE5-7C00-4F86-80CF-BD535E802BBB}" dt="2023-07-31T08:45:22.422" v="1449" actId="22"/>
          <ac:picMkLst>
            <pc:docMk/>
            <pc:sldMk cId="2505652235" sldId="561"/>
            <ac:picMk id="3" creationId="{7437F4C2-BE88-18B1-50BA-65CD014287BA}"/>
          </ac:picMkLst>
        </pc:picChg>
        <pc:picChg chg="add mod">
          <ac:chgData name="Graphics Guru" userId="d850d2d1f9c44abc" providerId="LiveId" clId="{39452DE5-7C00-4F86-80CF-BD535E802BBB}" dt="2023-07-31T08:45:34.671" v="1452" actId="14100"/>
          <ac:picMkLst>
            <pc:docMk/>
            <pc:sldMk cId="2505652235" sldId="561"/>
            <ac:picMk id="5" creationId="{424DB933-10CF-8BCE-C6D0-A4B001499B47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583668105" sldId="561"/>
        </pc:sldMkLst>
      </pc:sldChg>
      <pc:sldChg chg="add del">
        <pc:chgData name="Graphics Guru" userId="d850d2d1f9c44abc" providerId="LiveId" clId="{39452DE5-7C00-4F86-80CF-BD535E802BBB}" dt="2023-08-06T04:01:26.102" v="4466"/>
        <pc:sldMkLst>
          <pc:docMk/>
          <pc:sldMk cId="381789737" sldId="562"/>
        </pc:sldMkLst>
      </pc:sldChg>
      <pc:sldChg chg="modSp add del mod">
        <pc:chgData name="Graphics Guru" userId="d850d2d1f9c44abc" providerId="LiveId" clId="{39452DE5-7C00-4F86-80CF-BD535E802BBB}" dt="2023-08-06T04:05:36.237" v="4476" actId="2696"/>
        <pc:sldMkLst>
          <pc:docMk/>
          <pc:sldMk cId="2416625906" sldId="562"/>
        </pc:sldMkLst>
        <pc:picChg chg="mod modCrop">
          <ac:chgData name="Graphics Guru" userId="d850d2d1f9c44abc" providerId="LiveId" clId="{39452DE5-7C00-4F86-80CF-BD535E802BBB}" dt="2023-08-06T04:03:16.001" v="4470" actId="732"/>
          <ac:picMkLst>
            <pc:docMk/>
            <pc:sldMk cId="2416625906" sldId="562"/>
            <ac:picMk id="3" creationId="{56B5EC02-931A-3E05-231A-3DE8AFBC4CCA}"/>
          </ac:picMkLst>
        </pc:picChg>
        <pc:picChg chg="mod">
          <ac:chgData name="Graphics Guru" userId="d850d2d1f9c44abc" providerId="LiveId" clId="{39452DE5-7C00-4F86-80CF-BD535E802BBB}" dt="2023-08-06T04:03:36.027" v="4473" actId="14100"/>
          <ac:picMkLst>
            <pc:docMk/>
            <pc:sldMk cId="2416625906" sldId="562"/>
            <ac:picMk id="39938" creationId="{63770C3E-F54A-5963-42B9-70053D8113D7}"/>
          </ac:picMkLst>
        </pc:picChg>
      </pc:sldChg>
      <pc:sldChg chg="add">
        <pc:chgData name="Graphics Guru" userId="d850d2d1f9c44abc" providerId="LiveId" clId="{39452DE5-7C00-4F86-80CF-BD535E802BBB}" dt="2023-08-06T04:05:51.919" v="4477"/>
        <pc:sldMkLst>
          <pc:docMk/>
          <pc:sldMk cId="2626421908" sldId="56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080639942" sldId="562"/>
        </pc:sldMkLst>
      </pc:sldChg>
      <pc:sldChg chg="addSp delSp modSp new add del mod">
        <pc:chgData name="Graphics Guru" userId="d850d2d1f9c44abc" providerId="LiveId" clId="{39452DE5-7C00-4F86-80CF-BD535E802BBB}" dt="2023-08-06T04:01:45.547" v="4468" actId="2696"/>
        <pc:sldMkLst>
          <pc:docMk/>
          <pc:sldMk cId="4210164077" sldId="562"/>
        </pc:sldMkLst>
        <pc:picChg chg="add mod">
          <ac:chgData name="Graphics Guru" userId="d850d2d1f9c44abc" providerId="LiveId" clId="{39452DE5-7C00-4F86-80CF-BD535E802BBB}" dt="2023-07-31T08:55:29.119" v="1460" actId="14100"/>
          <ac:picMkLst>
            <pc:docMk/>
            <pc:sldMk cId="4210164077" sldId="562"/>
            <ac:picMk id="3" creationId="{56B5EC02-931A-3E05-231A-3DE8AFBC4CCA}"/>
          </ac:picMkLst>
        </pc:picChg>
        <pc:picChg chg="add del">
          <ac:chgData name="Graphics Guru" userId="d850d2d1f9c44abc" providerId="LiveId" clId="{39452DE5-7C00-4F86-80CF-BD535E802BBB}" dt="2023-08-05T19:20:58.651" v="4435"/>
          <ac:picMkLst>
            <pc:docMk/>
            <pc:sldMk cId="4210164077" sldId="562"/>
            <ac:picMk id="4098" creationId="{17E1482D-05B1-5EB0-E695-44BCDB427DE7}"/>
          </ac:picMkLst>
        </pc:picChg>
        <pc:picChg chg="add mod">
          <ac:chgData name="Graphics Guru" userId="d850d2d1f9c44abc" providerId="LiveId" clId="{39452DE5-7C00-4F86-80CF-BD535E802BBB}" dt="2023-07-31T08:55:41.010" v="1462" actId="1076"/>
          <ac:picMkLst>
            <pc:docMk/>
            <pc:sldMk cId="4210164077" sldId="562"/>
            <ac:picMk id="39938" creationId="{63770C3E-F54A-5963-42B9-70053D8113D7}"/>
          </ac:picMkLst>
        </pc:picChg>
      </pc:sldChg>
      <pc:sldChg chg="addSp modSp add mod modClrScheme chgLayout">
        <pc:chgData name="Graphics Guru" userId="d850d2d1f9c44abc" providerId="LiveId" clId="{39452DE5-7C00-4F86-80CF-BD535E802BBB}" dt="2023-08-02T01:51:50.999" v="2986" actId="404"/>
        <pc:sldMkLst>
          <pc:docMk/>
          <pc:sldMk cId="2412198159" sldId="563"/>
        </pc:sldMkLst>
        <pc:spChg chg="add mod">
          <ac:chgData name="Graphics Guru" userId="d850d2d1f9c44abc" providerId="LiveId" clId="{39452DE5-7C00-4F86-80CF-BD535E802BBB}" dt="2023-08-02T01:51:50.999" v="2986" actId="404"/>
          <ac:spMkLst>
            <pc:docMk/>
            <pc:sldMk cId="2412198159" sldId="563"/>
            <ac:spMk id="2" creationId="{1F7E1AB9-481F-67D7-F262-DED08525ED1E}"/>
          </ac:spMkLst>
        </pc:spChg>
        <pc:spChg chg="add mod">
          <ac:chgData name="Graphics Guru" userId="d850d2d1f9c44abc" providerId="LiveId" clId="{39452DE5-7C00-4F86-80CF-BD535E802BBB}" dt="2023-08-02T01:51:29.348" v="2984" actId="27636"/>
          <ac:spMkLst>
            <pc:docMk/>
            <pc:sldMk cId="2412198159" sldId="563"/>
            <ac:spMk id="3" creationId="{20DDD6F1-8559-4F57-438A-907AB72BF353}"/>
          </ac:spMkLst>
        </pc:spChg>
      </pc:sldChg>
      <pc:sldChg chg="new del ord">
        <pc:chgData name="Graphics Guru" userId="d850d2d1f9c44abc" providerId="LiveId" clId="{39452DE5-7C00-4F86-80CF-BD535E802BBB}" dt="2023-08-01T07:04:52.516" v="1533" actId="2696"/>
        <pc:sldMkLst>
          <pc:docMk/>
          <pc:sldMk cId="3117962324" sldId="56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85556587" sldId="56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76741091" sldId="564"/>
        </pc:sldMkLst>
      </pc:sldChg>
      <pc:sldChg chg="modSp mod">
        <pc:chgData name="Graphics Guru" userId="d850d2d1f9c44abc" providerId="LiveId" clId="{39452DE5-7C00-4F86-80CF-BD535E802BBB}" dt="2023-08-02T01:55:22.957" v="3041" actId="1038"/>
        <pc:sldMkLst>
          <pc:docMk/>
          <pc:sldMk cId="1253647419" sldId="564"/>
        </pc:sldMkLst>
        <pc:spChg chg="mod">
          <ac:chgData name="Graphics Guru" userId="d850d2d1f9c44abc" providerId="LiveId" clId="{39452DE5-7C00-4F86-80CF-BD535E802BBB}" dt="2023-08-02T01:55:22.957" v="3041" actId="1038"/>
          <ac:spMkLst>
            <pc:docMk/>
            <pc:sldMk cId="1253647419" sldId="564"/>
            <ac:spMk id="2" creationId="{5C4D968C-332D-2316-D8F3-976CA4AC020F}"/>
          </ac:spMkLst>
        </pc:spChg>
      </pc:sldChg>
      <pc:sldChg chg="modSp add del mod">
        <pc:chgData name="Graphics Guru" userId="d850d2d1f9c44abc" providerId="LiveId" clId="{39452DE5-7C00-4F86-80CF-BD535E802BBB}" dt="2023-08-01T07:06:05.265" v="1542" actId="47"/>
        <pc:sldMkLst>
          <pc:docMk/>
          <pc:sldMk cId="2476569647" sldId="564"/>
        </pc:sldMkLst>
        <pc:spChg chg="mod">
          <ac:chgData name="Graphics Guru" userId="d850d2d1f9c44abc" providerId="LiveId" clId="{39452DE5-7C00-4F86-80CF-BD535E802BBB}" dt="2023-07-31T09:00:10.776" v="1470" actId="20577"/>
          <ac:spMkLst>
            <pc:docMk/>
            <pc:sldMk cId="2476569647" sldId="564"/>
            <ac:spMk id="2" creationId="{00000000-0000-0000-0000-000000000000}"/>
          </ac:spMkLst>
        </pc:sp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691587315" sldId="565"/>
        </pc:sldMkLst>
      </pc:sldChg>
      <pc:sldChg chg="addSp modSp new mod">
        <pc:chgData name="Graphics Guru" userId="d850d2d1f9c44abc" providerId="LiveId" clId="{39452DE5-7C00-4F86-80CF-BD535E802BBB}" dt="2023-08-02T01:23:16.042" v="2931" actId="1076"/>
        <pc:sldMkLst>
          <pc:docMk/>
          <pc:sldMk cId="3977477026" sldId="565"/>
        </pc:sldMkLst>
        <pc:picChg chg="add mod">
          <ac:chgData name="Graphics Guru" userId="d850d2d1f9c44abc" providerId="LiveId" clId="{39452DE5-7C00-4F86-80CF-BD535E802BBB}" dt="2023-08-02T01:23:16.042" v="2931" actId="1076"/>
          <ac:picMkLst>
            <pc:docMk/>
            <pc:sldMk cId="3977477026" sldId="565"/>
            <ac:picMk id="3" creationId="{44649199-3B0F-A51C-87EC-662F9F530DBC}"/>
          </ac:picMkLst>
        </pc:picChg>
      </pc:sldChg>
      <pc:sldChg chg="addSp modSp new mod">
        <pc:chgData name="Graphics Guru" userId="d850d2d1f9c44abc" providerId="LiveId" clId="{39452DE5-7C00-4F86-80CF-BD535E802BBB}" dt="2023-08-02T01:38:30.605" v="2937" actId="1076"/>
        <pc:sldMkLst>
          <pc:docMk/>
          <pc:sldMk cId="1534329687" sldId="566"/>
        </pc:sldMkLst>
        <pc:picChg chg="add mod">
          <ac:chgData name="Graphics Guru" userId="d850d2d1f9c44abc" providerId="LiveId" clId="{39452DE5-7C00-4F86-80CF-BD535E802BBB}" dt="2023-08-02T01:38:30.605" v="2937" actId="1076"/>
          <ac:picMkLst>
            <pc:docMk/>
            <pc:sldMk cId="1534329687" sldId="566"/>
            <ac:picMk id="3" creationId="{3521180D-65E7-5F45-A2C1-921E34FEA9E8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498371213" sldId="566"/>
        </pc:sldMkLst>
      </pc:sldChg>
      <pc:sldChg chg="addSp delSp modSp new mod modClrScheme chgLayout">
        <pc:chgData name="Graphics Guru" userId="d850d2d1f9c44abc" providerId="LiveId" clId="{39452DE5-7C00-4F86-80CF-BD535E802BBB}" dt="2023-08-02T01:41:11.643" v="2943" actId="1076"/>
        <pc:sldMkLst>
          <pc:docMk/>
          <pc:sldMk cId="2769427459" sldId="567"/>
        </pc:sldMkLst>
        <pc:spChg chg="del">
          <ac:chgData name="Graphics Guru" userId="d850d2d1f9c44abc" providerId="LiveId" clId="{39452DE5-7C00-4F86-80CF-BD535E802BBB}" dt="2023-08-02T01:40:59.036" v="2940" actId="700"/>
          <ac:spMkLst>
            <pc:docMk/>
            <pc:sldMk cId="2769427459" sldId="567"/>
            <ac:spMk id="2" creationId="{6BA9C1C6-8891-8AD1-F56B-224DEB976B75}"/>
          </ac:spMkLst>
        </pc:spChg>
        <pc:spChg chg="del">
          <ac:chgData name="Graphics Guru" userId="d850d2d1f9c44abc" providerId="LiveId" clId="{39452DE5-7C00-4F86-80CF-BD535E802BBB}" dt="2023-08-02T01:40:59.036" v="2940" actId="700"/>
          <ac:spMkLst>
            <pc:docMk/>
            <pc:sldMk cId="2769427459" sldId="567"/>
            <ac:spMk id="3" creationId="{6B06EA66-FE67-66BD-3760-39CEC59FF07B}"/>
          </ac:spMkLst>
        </pc:spChg>
        <pc:picChg chg="add mod">
          <ac:chgData name="Graphics Guru" userId="d850d2d1f9c44abc" providerId="LiveId" clId="{39452DE5-7C00-4F86-80CF-BD535E802BBB}" dt="2023-08-02T01:41:11.643" v="2943" actId="1076"/>
          <ac:picMkLst>
            <pc:docMk/>
            <pc:sldMk cId="2769427459" sldId="567"/>
            <ac:picMk id="5" creationId="{BA208E84-EC6E-04FE-ACB6-D0525B049D99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195282740" sldId="56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405035642" sldId="568"/>
        </pc:sldMkLst>
      </pc:sldChg>
      <pc:sldChg chg="addSp modSp new mod">
        <pc:chgData name="Graphics Guru" userId="d850d2d1f9c44abc" providerId="LiveId" clId="{39452DE5-7C00-4F86-80CF-BD535E802BBB}" dt="2023-08-05T19:46:21.936" v="4439" actId="14100"/>
        <pc:sldMkLst>
          <pc:docMk/>
          <pc:sldMk cId="4119100188" sldId="568"/>
        </pc:sldMkLst>
        <pc:picChg chg="add mod modCrop">
          <ac:chgData name="Graphics Guru" userId="d850d2d1f9c44abc" providerId="LiveId" clId="{39452DE5-7C00-4F86-80CF-BD535E802BBB}" dt="2023-08-05T19:46:21.936" v="4439" actId="14100"/>
          <ac:picMkLst>
            <pc:docMk/>
            <pc:sldMk cId="4119100188" sldId="568"/>
            <ac:picMk id="3" creationId="{1E971896-5C22-55E9-F036-596FCA79A6B3}"/>
          </ac:picMkLst>
        </pc:picChg>
      </pc:sldChg>
      <pc:sldChg chg="addSp modSp new mod">
        <pc:chgData name="Graphics Guru" userId="d850d2d1f9c44abc" providerId="LiveId" clId="{39452DE5-7C00-4F86-80CF-BD535E802BBB}" dt="2023-08-02T01:42:46.640" v="2951" actId="14100"/>
        <pc:sldMkLst>
          <pc:docMk/>
          <pc:sldMk cId="994772939" sldId="569"/>
        </pc:sldMkLst>
        <pc:picChg chg="add mod">
          <ac:chgData name="Graphics Guru" userId="d850d2d1f9c44abc" providerId="LiveId" clId="{39452DE5-7C00-4F86-80CF-BD535E802BBB}" dt="2023-08-02T01:42:46.640" v="2951" actId="14100"/>
          <ac:picMkLst>
            <pc:docMk/>
            <pc:sldMk cId="994772939" sldId="569"/>
            <ac:picMk id="3" creationId="{843B597B-6618-45F8-F757-86E196F87B26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273156394" sldId="56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21643573" sldId="570"/>
        </pc:sldMkLst>
      </pc:sldChg>
      <pc:sldChg chg="addSp modSp new mod">
        <pc:chgData name="Graphics Guru" userId="d850d2d1f9c44abc" providerId="LiveId" clId="{39452DE5-7C00-4F86-80CF-BD535E802BBB}" dt="2023-08-02T01:44:30.760" v="2955" actId="14100"/>
        <pc:sldMkLst>
          <pc:docMk/>
          <pc:sldMk cId="1405613951" sldId="570"/>
        </pc:sldMkLst>
        <pc:picChg chg="add mod">
          <ac:chgData name="Graphics Guru" userId="d850d2d1f9c44abc" providerId="LiveId" clId="{39452DE5-7C00-4F86-80CF-BD535E802BBB}" dt="2023-08-02T01:44:30.760" v="2955" actId="14100"/>
          <ac:picMkLst>
            <pc:docMk/>
            <pc:sldMk cId="1405613951" sldId="570"/>
            <ac:picMk id="3" creationId="{BF8DF440-F371-A7DF-0AAD-DB9960C47563}"/>
          </ac:picMkLst>
        </pc:picChg>
      </pc:sldChg>
      <pc:sldChg chg="addSp modSp new mod">
        <pc:chgData name="Graphics Guru" userId="d850d2d1f9c44abc" providerId="LiveId" clId="{39452DE5-7C00-4F86-80CF-BD535E802BBB}" dt="2023-08-02T01:45:27.147" v="2959" actId="14100"/>
        <pc:sldMkLst>
          <pc:docMk/>
          <pc:sldMk cId="361794815" sldId="571"/>
        </pc:sldMkLst>
        <pc:picChg chg="add mod">
          <ac:chgData name="Graphics Guru" userId="d850d2d1f9c44abc" providerId="LiveId" clId="{39452DE5-7C00-4F86-80CF-BD535E802BBB}" dt="2023-08-02T01:45:27.147" v="2959" actId="14100"/>
          <ac:picMkLst>
            <pc:docMk/>
            <pc:sldMk cId="361794815" sldId="571"/>
            <ac:picMk id="3" creationId="{2A7A23BC-75E3-55A2-B5C5-75FC498964AD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757115546" sldId="571"/>
        </pc:sldMkLst>
      </pc:sldChg>
      <pc:sldChg chg="addSp modSp new mod">
        <pc:chgData name="Graphics Guru" userId="d850d2d1f9c44abc" providerId="LiveId" clId="{39452DE5-7C00-4F86-80CF-BD535E802BBB}" dt="2023-08-02T01:46:07.624" v="2963" actId="14100"/>
        <pc:sldMkLst>
          <pc:docMk/>
          <pc:sldMk cId="1417540042" sldId="572"/>
        </pc:sldMkLst>
        <pc:picChg chg="add mod">
          <ac:chgData name="Graphics Guru" userId="d850d2d1f9c44abc" providerId="LiveId" clId="{39452DE5-7C00-4F86-80CF-BD535E802BBB}" dt="2023-08-02T01:46:07.624" v="2963" actId="14100"/>
          <ac:picMkLst>
            <pc:docMk/>
            <pc:sldMk cId="1417540042" sldId="572"/>
            <ac:picMk id="3" creationId="{2F05B054-7947-77A9-96CD-4E416DCE305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410764023" sldId="572"/>
        </pc:sldMkLst>
      </pc:sldChg>
      <pc:sldChg chg="addSp modSp new mod">
        <pc:chgData name="Graphics Guru" userId="d850d2d1f9c44abc" providerId="LiveId" clId="{39452DE5-7C00-4F86-80CF-BD535E802BBB}" dt="2023-08-02T01:46:40.032" v="2967" actId="14100"/>
        <pc:sldMkLst>
          <pc:docMk/>
          <pc:sldMk cId="451266614" sldId="573"/>
        </pc:sldMkLst>
        <pc:picChg chg="add mod">
          <ac:chgData name="Graphics Guru" userId="d850d2d1f9c44abc" providerId="LiveId" clId="{39452DE5-7C00-4F86-80CF-BD535E802BBB}" dt="2023-08-02T01:46:40.032" v="2967" actId="14100"/>
          <ac:picMkLst>
            <pc:docMk/>
            <pc:sldMk cId="451266614" sldId="573"/>
            <ac:picMk id="3" creationId="{7026D582-8330-FFAE-049D-F57603AA12A7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886878815" sldId="573"/>
        </pc:sldMkLst>
      </pc:sldChg>
      <pc:sldChg chg="addSp modSp new mod">
        <pc:chgData name="Graphics Guru" userId="d850d2d1f9c44abc" providerId="LiveId" clId="{39452DE5-7C00-4F86-80CF-BD535E802BBB}" dt="2023-08-02T01:47:26.956" v="2971" actId="14100"/>
        <pc:sldMkLst>
          <pc:docMk/>
          <pc:sldMk cId="513947791" sldId="574"/>
        </pc:sldMkLst>
        <pc:picChg chg="add mod">
          <ac:chgData name="Graphics Guru" userId="d850d2d1f9c44abc" providerId="LiveId" clId="{39452DE5-7C00-4F86-80CF-BD535E802BBB}" dt="2023-08-02T01:47:26.956" v="2971" actId="14100"/>
          <ac:picMkLst>
            <pc:docMk/>
            <pc:sldMk cId="513947791" sldId="574"/>
            <ac:picMk id="3" creationId="{D5901E83-E454-A233-3BBD-FF4B5967A731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976992192" sldId="57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610283445" sldId="575"/>
        </pc:sldMkLst>
      </pc:sldChg>
      <pc:sldChg chg="addSp modSp new mod">
        <pc:chgData name="Graphics Guru" userId="d850d2d1f9c44abc" providerId="LiveId" clId="{39452DE5-7C00-4F86-80CF-BD535E802BBB}" dt="2023-08-02T01:47:56.912" v="2975" actId="14100"/>
        <pc:sldMkLst>
          <pc:docMk/>
          <pc:sldMk cId="3258556085" sldId="575"/>
        </pc:sldMkLst>
        <pc:picChg chg="add mod">
          <ac:chgData name="Graphics Guru" userId="d850d2d1f9c44abc" providerId="LiveId" clId="{39452DE5-7C00-4F86-80CF-BD535E802BBB}" dt="2023-08-02T01:47:56.912" v="2975" actId="14100"/>
          <ac:picMkLst>
            <pc:docMk/>
            <pc:sldMk cId="3258556085" sldId="575"/>
            <ac:picMk id="3" creationId="{57D69349-12B7-18B4-0012-1C678A7E7650}"/>
          </ac:picMkLst>
        </pc:picChg>
      </pc:sldChg>
      <pc:sldChg chg="addSp modSp new mod">
        <pc:chgData name="Graphics Guru" userId="d850d2d1f9c44abc" providerId="LiveId" clId="{39452DE5-7C00-4F86-80CF-BD535E802BBB}" dt="2023-08-02T01:49:59.808" v="2979" actId="14100"/>
        <pc:sldMkLst>
          <pc:docMk/>
          <pc:sldMk cId="2156327305" sldId="576"/>
        </pc:sldMkLst>
        <pc:picChg chg="add mod">
          <ac:chgData name="Graphics Guru" userId="d850d2d1f9c44abc" providerId="LiveId" clId="{39452DE5-7C00-4F86-80CF-BD535E802BBB}" dt="2023-08-02T01:49:59.808" v="2979" actId="14100"/>
          <ac:picMkLst>
            <pc:docMk/>
            <pc:sldMk cId="2156327305" sldId="576"/>
            <ac:picMk id="3" creationId="{2C0A4815-CEAA-DE69-F3C2-6D4BF07E3A03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224530870" sldId="57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050710341" sldId="577"/>
        </pc:sldMkLst>
      </pc:sldChg>
      <pc:sldChg chg="addSp modSp new mod ord">
        <pc:chgData name="Graphics Guru" userId="d850d2d1f9c44abc" providerId="LiveId" clId="{39452DE5-7C00-4F86-80CF-BD535E802BBB}" dt="2023-08-03T04:14:52.697" v="3181"/>
        <pc:sldMkLst>
          <pc:docMk/>
          <pc:sldMk cId="2436896673" sldId="577"/>
        </pc:sldMkLst>
        <pc:picChg chg="add mod">
          <ac:chgData name="Graphics Guru" userId="d850d2d1f9c44abc" providerId="LiveId" clId="{39452DE5-7C00-4F86-80CF-BD535E802BBB}" dt="2023-08-03T03:34:01.664" v="3154" actId="14100"/>
          <ac:picMkLst>
            <pc:docMk/>
            <pc:sldMk cId="2436896673" sldId="577"/>
            <ac:picMk id="3" creationId="{FC56B293-7007-ED23-1C60-B6EB88213C4A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758221749" sldId="578"/>
        </pc:sldMkLst>
      </pc:sldChg>
      <pc:sldChg chg="addSp modSp new mod">
        <pc:chgData name="Graphics Guru" userId="d850d2d1f9c44abc" providerId="LiveId" clId="{39452DE5-7C00-4F86-80CF-BD535E802BBB}" dt="2023-08-03T03:35:10.323" v="3158" actId="14100"/>
        <pc:sldMkLst>
          <pc:docMk/>
          <pc:sldMk cId="3096482379" sldId="578"/>
        </pc:sldMkLst>
        <pc:picChg chg="add mod">
          <ac:chgData name="Graphics Guru" userId="d850d2d1f9c44abc" providerId="LiveId" clId="{39452DE5-7C00-4F86-80CF-BD535E802BBB}" dt="2023-08-03T03:35:10.323" v="3158" actId="14100"/>
          <ac:picMkLst>
            <pc:docMk/>
            <pc:sldMk cId="3096482379" sldId="578"/>
            <ac:picMk id="3" creationId="{778916A2-06AC-14B6-5F58-0245F1BE876B}"/>
          </ac:picMkLst>
        </pc:picChg>
      </pc:sldChg>
      <pc:sldChg chg="addSp modSp new mod">
        <pc:chgData name="Graphics Guru" userId="d850d2d1f9c44abc" providerId="LiveId" clId="{39452DE5-7C00-4F86-80CF-BD535E802BBB}" dt="2023-08-03T03:35:48.248" v="3164" actId="14100"/>
        <pc:sldMkLst>
          <pc:docMk/>
          <pc:sldMk cId="1172911194" sldId="579"/>
        </pc:sldMkLst>
        <pc:picChg chg="add mod">
          <ac:chgData name="Graphics Guru" userId="d850d2d1f9c44abc" providerId="LiveId" clId="{39452DE5-7C00-4F86-80CF-BD535E802BBB}" dt="2023-08-03T03:35:48.248" v="3164" actId="14100"/>
          <ac:picMkLst>
            <pc:docMk/>
            <pc:sldMk cId="1172911194" sldId="579"/>
            <ac:picMk id="3" creationId="{44F99F8F-7AC8-AD45-EEE8-B50271949706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598743035" sldId="579"/>
        </pc:sldMkLst>
      </pc:sldChg>
      <pc:sldChg chg="addSp modSp new mod">
        <pc:chgData name="Graphics Guru" userId="d850d2d1f9c44abc" providerId="LiveId" clId="{39452DE5-7C00-4F86-80CF-BD535E802BBB}" dt="2023-08-03T03:36:29.744" v="3168" actId="14100"/>
        <pc:sldMkLst>
          <pc:docMk/>
          <pc:sldMk cId="392034195" sldId="580"/>
        </pc:sldMkLst>
        <pc:picChg chg="add mod">
          <ac:chgData name="Graphics Guru" userId="d850d2d1f9c44abc" providerId="LiveId" clId="{39452DE5-7C00-4F86-80CF-BD535E802BBB}" dt="2023-08-03T03:36:29.744" v="3168" actId="14100"/>
          <ac:picMkLst>
            <pc:docMk/>
            <pc:sldMk cId="392034195" sldId="580"/>
            <ac:picMk id="3" creationId="{4789A8DD-7454-D2DE-BCB6-71B9BDAEC91E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520739085" sldId="580"/>
        </pc:sldMkLst>
      </pc:sldChg>
      <pc:sldChg chg="addSp modSp new mod">
        <pc:chgData name="Graphics Guru" userId="d850d2d1f9c44abc" providerId="LiveId" clId="{39452DE5-7C00-4F86-80CF-BD535E802BBB}" dt="2023-08-05T17:57:10.378" v="4390" actId="732"/>
        <pc:sldMkLst>
          <pc:docMk/>
          <pc:sldMk cId="27377095" sldId="581"/>
        </pc:sldMkLst>
        <pc:picChg chg="add mod modCrop">
          <ac:chgData name="Graphics Guru" userId="d850d2d1f9c44abc" providerId="LiveId" clId="{39452DE5-7C00-4F86-80CF-BD535E802BBB}" dt="2023-08-05T17:57:10.378" v="4390" actId="732"/>
          <ac:picMkLst>
            <pc:docMk/>
            <pc:sldMk cId="27377095" sldId="581"/>
            <ac:picMk id="3" creationId="{AE22C5AA-5512-0DE4-006E-FBBA9ACC143B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290230151" sldId="581"/>
        </pc:sldMkLst>
      </pc:sldChg>
      <pc:sldChg chg="addSp modSp new mod">
        <pc:chgData name="Graphics Guru" userId="d850d2d1f9c44abc" providerId="LiveId" clId="{39452DE5-7C00-4F86-80CF-BD535E802BBB}" dt="2023-08-03T04:52:25.703" v="3187" actId="14100"/>
        <pc:sldMkLst>
          <pc:docMk/>
          <pc:sldMk cId="2449122272" sldId="582"/>
        </pc:sldMkLst>
        <pc:picChg chg="add mod">
          <ac:chgData name="Graphics Guru" userId="d850d2d1f9c44abc" providerId="LiveId" clId="{39452DE5-7C00-4F86-80CF-BD535E802BBB}" dt="2023-08-03T04:52:25.703" v="3187" actId="14100"/>
          <ac:picMkLst>
            <pc:docMk/>
            <pc:sldMk cId="2449122272" sldId="582"/>
            <ac:picMk id="3" creationId="{F94A50AA-25CC-8916-8530-292445B1057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812626095" sldId="582"/>
        </pc:sldMkLst>
      </pc:sldChg>
      <pc:sldChg chg="addSp modSp new mod">
        <pc:chgData name="Graphics Guru" userId="d850d2d1f9c44abc" providerId="LiveId" clId="{39452DE5-7C00-4F86-80CF-BD535E802BBB}" dt="2023-08-03T04:53:32.952" v="3191" actId="14100"/>
        <pc:sldMkLst>
          <pc:docMk/>
          <pc:sldMk cId="2091661820" sldId="583"/>
        </pc:sldMkLst>
        <pc:picChg chg="add mod">
          <ac:chgData name="Graphics Guru" userId="d850d2d1f9c44abc" providerId="LiveId" clId="{39452DE5-7C00-4F86-80CF-BD535E802BBB}" dt="2023-08-03T04:53:32.952" v="3191" actId="14100"/>
          <ac:picMkLst>
            <pc:docMk/>
            <pc:sldMk cId="2091661820" sldId="583"/>
            <ac:picMk id="3" creationId="{88B97346-38CA-9BD4-E31F-394977AB5141}"/>
          </ac:picMkLst>
        </pc:picChg>
      </pc:sldChg>
      <pc:sldChg chg="addSp modSp new mod">
        <pc:chgData name="Graphics Guru" userId="d850d2d1f9c44abc" providerId="LiveId" clId="{39452DE5-7C00-4F86-80CF-BD535E802BBB}" dt="2023-08-03T04:54:44.608" v="3216" actId="1038"/>
        <pc:sldMkLst>
          <pc:docMk/>
          <pc:sldMk cId="1792353841" sldId="584"/>
        </pc:sldMkLst>
        <pc:picChg chg="add mod">
          <ac:chgData name="Graphics Guru" userId="d850d2d1f9c44abc" providerId="LiveId" clId="{39452DE5-7C00-4F86-80CF-BD535E802BBB}" dt="2023-08-03T04:54:44.608" v="3216" actId="1038"/>
          <ac:picMkLst>
            <pc:docMk/>
            <pc:sldMk cId="1792353841" sldId="584"/>
            <ac:picMk id="3" creationId="{564E4F11-4F69-F13B-9E24-0CAB4BE12F17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739521230" sldId="584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352128489" sldId="585"/>
        </pc:sldMkLst>
      </pc:sldChg>
      <pc:sldChg chg="addSp delSp modSp new mod modClrScheme chgLayout">
        <pc:chgData name="Graphics Guru" userId="d850d2d1f9c44abc" providerId="LiveId" clId="{39452DE5-7C00-4F86-80CF-BD535E802BBB}" dt="2023-08-08T08:10:34.230" v="4854" actId="14100"/>
        <pc:sldMkLst>
          <pc:docMk/>
          <pc:sldMk cId="2670180520" sldId="585"/>
        </pc:sldMkLst>
        <pc:spChg chg="del">
          <ac:chgData name="Graphics Guru" userId="d850d2d1f9c44abc" providerId="LiveId" clId="{39452DE5-7C00-4F86-80CF-BD535E802BBB}" dt="2023-08-03T05:07:07.447" v="3218" actId="700"/>
          <ac:spMkLst>
            <pc:docMk/>
            <pc:sldMk cId="2670180520" sldId="585"/>
            <ac:spMk id="2" creationId="{AB2608F3-0934-80D4-CB04-1F93CA9DE9C1}"/>
          </ac:spMkLst>
        </pc:spChg>
        <pc:spChg chg="del">
          <ac:chgData name="Graphics Guru" userId="d850d2d1f9c44abc" providerId="LiveId" clId="{39452DE5-7C00-4F86-80CF-BD535E802BBB}" dt="2023-08-03T05:07:07.447" v="3218" actId="700"/>
          <ac:spMkLst>
            <pc:docMk/>
            <pc:sldMk cId="2670180520" sldId="585"/>
            <ac:spMk id="3" creationId="{D5EF316F-5FAC-D5C3-265B-F0CA51835E31}"/>
          </ac:spMkLst>
        </pc:spChg>
        <pc:spChg chg="add mod">
          <ac:chgData name="Graphics Guru" userId="d850d2d1f9c44abc" providerId="LiveId" clId="{39452DE5-7C00-4F86-80CF-BD535E802BBB}" dt="2023-08-08T08:10:17.115" v="4851" actId="1076"/>
          <ac:spMkLst>
            <pc:docMk/>
            <pc:sldMk cId="2670180520" sldId="585"/>
            <ac:spMk id="6" creationId="{00FDAF17-AB8B-B569-E88D-35D5CF76235E}"/>
          </ac:spMkLst>
        </pc:spChg>
        <pc:picChg chg="add mod">
          <ac:chgData name="Graphics Guru" userId="d850d2d1f9c44abc" providerId="LiveId" clId="{39452DE5-7C00-4F86-80CF-BD535E802BBB}" dt="2023-08-08T08:10:34.230" v="4854" actId="14100"/>
          <ac:picMkLst>
            <pc:docMk/>
            <pc:sldMk cId="2670180520" sldId="585"/>
            <ac:picMk id="3" creationId="{65914EBF-A1F1-0F01-6CE4-37F8516D23B4}"/>
          </ac:picMkLst>
        </pc:picChg>
        <pc:picChg chg="add mod modCrop">
          <ac:chgData name="Graphics Guru" userId="d850d2d1f9c44abc" providerId="LiveId" clId="{39452DE5-7C00-4F86-80CF-BD535E802BBB}" dt="2023-08-08T07:29:03.702" v="4842" actId="1076"/>
          <ac:picMkLst>
            <pc:docMk/>
            <pc:sldMk cId="2670180520" sldId="585"/>
            <ac:picMk id="5" creationId="{E15FDCBE-E57E-7957-9D39-DCFDC67AE903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487700693" sldId="586"/>
        </pc:sldMkLst>
      </pc:sldChg>
      <pc:sldChg chg="addSp modSp new del mod">
        <pc:chgData name="Graphics Guru" userId="d850d2d1f9c44abc" providerId="LiveId" clId="{39452DE5-7C00-4F86-80CF-BD535E802BBB}" dt="2023-08-03T05:17:25.191" v="3226" actId="47"/>
        <pc:sldMkLst>
          <pc:docMk/>
          <pc:sldMk cId="2986581803" sldId="586"/>
        </pc:sldMkLst>
        <pc:picChg chg="add mod">
          <ac:chgData name="Graphics Guru" userId="d850d2d1f9c44abc" providerId="LiveId" clId="{39452DE5-7C00-4F86-80CF-BD535E802BBB}" dt="2023-08-03T05:08:11.741" v="3225" actId="14100"/>
          <ac:picMkLst>
            <pc:docMk/>
            <pc:sldMk cId="2986581803" sldId="586"/>
            <ac:picMk id="3" creationId="{CF9873AA-A72E-2B34-7C34-D3DB4717D457}"/>
          </ac:picMkLst>
        </pc:picChg>
      </pc:sldChg>
      <pc:sldChg chg="addSp modSp new mod ord">
        <pc:chgData name="Graphics Guru" userId="d850d2d1f9c44abc" providerId="LiveId" clId="{39452DE5-7C00-4F86-80CF-BD535E802BBB}" dt="2023-08-04T07:15:27.993" v="3575" actId="14100"/>
        <pc:sldMkLst>
          <pc:docMk/>
          <pc:sldMk cId="3498758142" sldId="586"/>
        </pc:sldMkLst>
        <pc:picChg chg="add mod">
          <ac:chgData name="Graphics Guru" userId="d850d2d1f9c44abc" providerId="LiveId" clId="{39452DE5-7C00-4F86-80CF-BD535E802BBB}" dt="2023-08-04T07:15:27.993" v="3575" actId="14100"/>
          <ac:picMkLst>
            <pc:docMk/>
            <pc:sldMk cId="3498758142" sldId="586"/>
            <ac:picMk id="3" creationId="{77681FF2-3332-B209-0BE7-67CBE808D163}"/>
          </ac:picMkLst>
        </pc:picChg>
      </pc:sldChg>
      <pc:sldChg chg="addSp delSp modSp add mod">
        <pc:chgData name="Graphics Guru" userId="d850d2d1f9c44abc" providerId="LiveId" clId="{39452DE5-7C00-4F86-80CF-BD535E802BBB}" dt="2023-08-04T02:53:38.100" v="3282" actId="20577"/>
        <pc:sldMkLst>
          <pc:docMk/>
          <pc:sldMk cId="1233254840" sldId="587"/>
        </pc:sldMkLst>
        <pc:spChg chg="mod">
          <ac:chgData name="Graphics Guru" userId="d850d2d1f9c44abc" providerId="LiveId" clId="{39452DE5-7C00-4F86-80CF-BD535E802BBB}" dt="2023-08-04T02:50:10.684" v="3273" actId="404"/>
          <ac:spMkLst>
            <pc:docMk/>
            <pc:sldMk cId="1233254840" sldId="587"/>
            <ac:spMk id="2" creationId="{3EF90CBE-AE55-4D1B-C199-F34D0F199099}"/>
          </ac:spMkLst>
        </pc:spChg>
        <pc:spChg chg="add del mod">
          <ac:chgData name="Graphics Guru" userId="d850d2d1f9c44abc" providerId="LiveId" clId="{39452DE5-7C00-4F86-80CF-BD535E802BBB}" dt="2023-08-04T02:49:49.214" v="3265" actId="11529"/>
          <ac:spMkLst>
            <pc:docMk/>
            <pc:sldMk cId="1233254840" sldId="587"/>
            <ac:spMk id="3" creationId="{04AA21E7-2E71-D1B8-4005-54030B8AF2F7}"/>
          </ac:spMkLst>
        </pc:spChg>
        <pc:spChg chg="add mod">
          <ac:chgData name="Graphics Guru" userId="d850d2d1f9c44abc" providerId="LiveId" clId="{39452DE5-7C00-4F86-80CF-BD535E802BBB}" dt="2023-08-04T02:53:38.100" v="3282" actId="20577"/>
          <ac:spMkLst>
            <pc:docMk/>
            <pc:sldMk cId="1233254840" sldId="587"/>
            <ac:spMk id="6" creationId="{890C4DB9-B066-638E-BFC1-F738F4EF55EA}"/>
          </ac:spMkLst>
        </pc:spChg>
        <pc:picChg chg="del">
          <ac:chgData name="Graphics Guru" userId="d850d2d1f9c44abc" providerId="LiveId" clId="{39452DE5-7C00-4F86-80CF-BD535E802BBB}" dt="2023-08-04T02:50:51.053" v="3274" actId="478"/>
          <ac:picMkLst>
            <pc:docMk/>
            <pc:sldMk cId="1233254840" sldId="587"/>
            <ac:picMk id="4" creationId="{D452F408-D8F5-1B51-3A26-6FF7E6CC132E}"/>
          </ac:picMkLst>
        </pc:picChg>
        <pc:picChg chg="add mod">
          <ac:chgData name="Graphics Guru" userId="d850d2d1f9c44abc" providerId="LiveId" clId="{39452DE5-7C00-4F86-80CF-BD535E802BBB}" dt="2023-08-04T02:53:24.756" v="3279" actId="14100"/>
          <ac:picMkLst>
            <pc:docMk/>
            <pc:sldMk cId="1233254840" sldId="587"/>
            <ac:picMk id="1026" creationId="{74604D66-2D5C-C55B-15B4-AA49E6251548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431409156" sldId="58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189090271" sldId="588"/>
        </pc:sldMkLst>
      </pc:sldChg>
      <pc:sldChg chg="addSp modSp new mod">
        <pc:chgData name="Graphics Guru" userId="d850d2d1f9c44abc" providerId="LiveId" clId="{39452DE5-7C00-4F86-80CF-BD535E802BBB}" dt="2023-08-04T03:08:54.680" v="3296" actId="14100"/>
        <pc:sldMkLst>
          <pc:docMk/>
          <pc:sldMk cId="2916950388" sldId="588"/>
        </pc:sldMkLst>
        <pc:picChg chg="add mod">
          <ac:chgData name="Graphics Guru" userId="d850d2d1f9c44abc" providerId="LiveId" clId="{39452DE5-7C00-4F86-80CF-BD535E802BBB}" dt="2023-08-04T03:08:54.680" v="3296" actId="14100"/>
          <ac:picMkLst>
            <pc:docMk/>
            <pc:sldMk cId="2916950388" sldId="588"/>
            <ac:picMk id="3" creationId="{A7E21AA2-6093-8268-05FA-1358F66924B8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3112886" sldId="589"/>
        </pc:sldMkLst>
      </pc:sldChg>
      <pc:sldChg chg="addSp modSp new mod modClrScheme chgLayout">
        <pc:chgData name="Graphics Guru" userId="d850d2d1f9c44abc" providerId="LiveId" clId="{39452DE5-7C00-4F86-80CF-BD535E802BBB}" dt="2023-08-04T03:11:23.657" v="3337" actId="27636"/>
        <pc:sldMkLst>
          <pc:docMk/>
          <pc:sldMk cId="3820598988" sldId="589"/>
        </pc:sldMkLst>
        <pc:spChg chg="add mod ord">
          <ac:chgData name="Graphics Guru" userId="d850d2d1f9c44abc" providerId="LiveId" clId="{39452DE5-7C00-4F86-80CF-BD535E802BBB}" dt="2023-08-04T03:11:23.657" v="3337" actId="27636"/>
          <ac:spMkLst>
            <pc:docMk/>
            <pc:sldMk cId="3820598988" sldId="589"/>
            <ac:spMk id="4" creationId="{EC33F096-0FA4-FC94-E1B9-DAE90C0E9664}"/>
          </ac:spMkLst>
        </pc:spChg>
        <pc:picChg chg="add mod">
          <ac:chgData name="Graphics Guru" userId="d850d2d1f9c44abc" providerId="LiveId" clId="{39452DE5-7C00-4F86-80CF-BD535E802BBB}" dt="2023-08-04T03:10:58.872" v="3301" actId="1076"/>
          <ac:picMkLst>
            <pc:docMk/>
            <pc:sldMk cId="3820598988" sldId="589"/>
            <ac:picMk id="3" creationId="{1C999CCD-E8E0-18C1-4114-61092D0EDE0B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743780561" sldId="590"/>
        </pc:sldMkLst>
      </pc:sldChg>
      <pc:sldChg chg="addSp delSp modSp new mod">
        <pc:chgData name="Graphics Guru" userId="d850d2d1f9c44abc" providerId="LiveId" clId="{39452DE5-7C00-4F86-80CF-BD535E802BBB}" dt="2023-08-04T03:12:03.298" v="3343" actId="14100"/>
        <pc:sldMkLst>
          <pc:docMk/>
          <pc:sldMk cId="2641813260" sldId="590"/>
        </pc:sldMkLst>
        <pc:spChg chg="del mod">
          <ac:chgData name="Graphics Guru" userId="d850d2d1f9c44abc" providerId="LiveId" clId="{39452DE5-7C00-4F86-80CF-BD535E802BBB}" dt="2023-08-04T03:11:52.559" v="3340" actId="478"/>
          <ac:spMkLst>
            <pc:docMk/>
            <pc:sldMk cId="2641813260" sldId="590"/>
            <ac:spMk id="2" creationId="{64CAC5F0-D411-A358-4541-13B66083330F}"/>
          </ac:spMkLst>
        </pc:spChg>
        <pc:picChg chg="add mod">
          <ac:chgData name="Graphics Guru" userId="d850d2d1f9c44abc" providerId="LiveId" clId="{39452DE5-7C00-4F86-80CF-BD535E802BBB}" dt="2023-08-04T03:12:03.298" v="3343" actId="14100"/>
          <ac:picMkLst>
            <pc:docMk/>
            <pc:sldMk cId="2641813260" sldId="590"/>
            <ac:picMk id="4" creationId="{B197623C-BB3D-E2CF-0102-042C2AA8A85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250654580" sldId="591"/>
        </pc:sldMkLst>
      </pc:sldChg>
      <pc:sldChg chg="addSp delSp modSp new mod">
        <pc:chgData name="Graphics Guru" userId="d850d2d1f9c44abc" providerId="LiveId" clId="{39452DE5-7C00-4F86-80CF-BD535E802BBB}" dt="2023-08-04T03:12:58.605" v="3349" actId="14100"/>
        <pc:sldMkLst>
          <pc:docMk/>
          <pc:sldMk cId="2341020522" sldId="591"/>
        </pc:sldMkLst>
        <pc:spChg chg="del mod">
          <ac:chgData name="Graphics Guru" userId="d850d2d1f9c44abc" providerId="LiveId" clId="{39452DE5-7C00-4F86-80CF-BD535E802BBB}" dt="2023-08-04T03:12:44.234" v="3346" actId="478"/>
          <ac:spMkLst>
            <pc:docMk/>
            <pc:sldMk cId="2341020522" sldId="591"/>
            <ac:spMk id="2" creationId="{E7DE5AAF-F86C-65DE-D758-F7F08E536A14}"/>
          </ac:spMkLst>
        </pc:spChg>
        <pc:picChg chg="add mod">
          <ac:chgData name="Graphics Guru" userId="d850d2d1f9c44abc" providerId="LiveId" clId="{39452DE5-7C00-4F86-80CF-BD535E802BBB}" dt="2023-08-04T03:12:58.605" v="3349" actId="14100"/>
          <ac:picMkLst>
            <pc:docMk/>
            <pc:sldMk cId="2341020522" sldId="591"/>
            <ac:picMk id="4" creationId="{985A62BB-9424-F2FF-FCDF-B687A3A9A708}"/>
          </ac:picMkLst>
        </pc:picChg>
      </pc:sldChg>
      <pc:sldChg chg="addSp delSp modSp new mod modClrScheme chgLayout">
        <pc:chgData name="Graphics Guru" userId="d850d2d1f9c44abc" providerId="LiveId" clId="{39452DE5-7C00-4F86-80CF-BD535E802BBB}" dt="2023-08-04T03:15:57.896" v="3354" actId="14100"/>
        <pc:sldMkLst>
          <pc:docMk/>
          <pc:sldMk cId="511235209" sldId="592"/>
        </pc:sldMkLst>
        <pc:spChg chg="del">
          <ac:chgData name="Graphics Guru" userId="d850d2d1f9c44abc" providerId="LiveId" clId="{39452DE5-7C00-4F86-80CF-BD535E802BBB}" dt="2023-08-04T03:15:48.653" v="3351" actId="700"/>
          <ac:spMkLst>
            <pc:docMk/>
            <pc:sldMk cId="511235209" sldId="592"/>
            <ac:spMk id="2" creationId="{A59F834D-16AB-248D-2AF0-19458058C082}"/>
          </ac:spMkLst>
        </pc:spChg>
        <pc:picChg chg="add mod">
          <ac:chgData name="Graphics Guru" userId="d850d2d1f9c44abc" providerId="LiveId" clId="{39452DE5-7C00-4F86-80CF-BD535E802BBB}" dt="2023-08-04T03:15:57.896" v="3354" actId="14100"/>
          <ac:picMkLst>
            <pc:docMk/>
            <pc:sldMk cId="511235209" sldId="592"/>
            <ac:picMk id="4" creationId="{4934CC4F-287E-0C33-4157-2B024567CAC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17323222" sldId="592"/>
        </pc:sldMkLst>
      </pc:sldChg>
      <pc:sldChg chg="addSp modSp new mod">
        <pc:chgData name="Graphics Guru" userId="d850d2d1f9c44abc" providerId="LiveId" clId="{39452DE5-7C00-4F86-80CF-BD535E802BBB}" dt="2023-08-04T03:16:36.437" v="3358" actId="14100"/>
        <pc:sldMkLst>
          <pc:docMk/>
          <pc:sldMk cId="813951937" sldId="593"/>
        </pc:sldMkLst>
        <pc:picChg chg="add mod">
          <ac:chgData name="Graphics Guru" userId="d850d2d1f9c44abc" providerId="LiveId" clId="{39452DE5-7C00-4F86-80CF-BD535E802BBB}" dt="2023-08-04T03:16:36.437" v="3358" actId="14100"/>
          <ac:picMkLst>
            <pc:docMk/>
            <pc:sldMk cId="813951937" sldId="593"/>
            <ac:picMk id="3" creationId="{88B878AC-E949-580D-6305-2B7E52D62D3F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92299037" sldId="59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136521256" sldId="594"/>
        </pc:sldMkLst>
      </pc:sldChg>
      <pc:sldChg chg="addSp modSp new mod">
        <pc:chgData name="Graphics Guru" userId="d850d2d1f9c44abc" providerId="LiveId" clId="{39452DE5-7C00-4F86-80CF-BD535E802BBB}" dt="2023-08-04T03:17:17.644" v="3362" actId="14100"/>
        <pc:sldMkLst>
          <pc:docMk/>
          <pc:sldMk cId="1247361785" sldId="594"/>
        </pc:sldMkLst>
        <pc:picChg chg="add mod">
          <ac:chgData name="Graphics Guru" userId="d850d2d1f9c44abc" providerId="LiveId" clId="{39452DE5-7C00-4F86-80CF-BD535E802BBB}" dt="2023-08-04T03:17:17.644" v="3362" actId="14100"/>
          <ac:picMkLst>
            <pc:docMk/>
            <pc:sldMk cId="1247361785" sldId="594"/>
            <ac:picMk id="3" creationId="{21501904-1BFD-2570-5046-E3A33254DE81}"/>
          </ac:picMkLst>
        </pc:picChg>
      </pc:sldChg>
      <pc:sldChg chg="addSp delSp modSp new mod modClrScheme chgLayout">
        <pc:chgData name="Graphics Guru" userId="d850d2d1f9c44abc" providerId="LiveId" clId="{39452DE5-7C00-4F86-80CF-BD535E802BBB}" dt="2023-08-04T04:37:31.994" v="3426" actId="14100"/>
        <pc:sldMkLst>
          <pc:docMk/>
          <pc:sldMk cId="335722245" sldId="595"/>
        </pc:sldMkLst>
        <pc:spChg chg="add mod">
          <ac:chgData name="Graphics Guru" userId="d850d2d1f9c44abc" providerId="LiveId" clId="{39452DE5-7C00-4F86-80CF-BD535E802BBB}" dt="2023-08-04T03:25:38.768" v="3384" actId="27636"/>
          <ac:spMkLst>
            <pc:docMk/>
            <pc:sldMk cId="335722245" sldId="595"/>
            <ac:spMk id="2" creationId="{D648AACA-FCB2-EC01-73FF-007E050D33DB}"/>
          </ac:spMkLst>
        </pc:spChg>
        <pc:picChg chg="add del mod">
          <ac:chgData name="Graphics Guru" userId="d850d2d1f9c44abc" providerId="LiveId" clId="{39452DE5-7C00-4F86-80CF-BD535E802BBB}" dt="2023-08-04T04:37:20.263" v="3423" actId="478"/>
          <ac:picMkLst>
            <pc:docMk/>
            <pc:sldMk cId="335722245" sldId="595"/>
            <ac:picMk id="4" creationId="{DE4DB3E9-D110-C23A-493C-F3D63F8F519A}"/>
          </ac:picMkLst>
        </pc:picChg>
        <pc:picChg chg="add mod">
          <ac:chgData name="Graphics Guru" userId="d850d2d1f9c44abc" providerId="LiveId" clId="{39452DE5-7C00-4F86-80CF-BD535E802BBB}" dt="2023-08-04T04:37:31.994" v="3426" actId="14100"/>
          <ac:picMkLst>
            <pc:docMk/>
            <pc:sldMk cId="335722245" sldId="595"/>
            <ac:picMk id="2050" creationId="{580006ED-3F1D-7981-9D02-6B27D4496A87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28012249" sldId="596"/>
        </pc:sldMkLst>
      </pc:sldChg>
      <pc:sldChg chg="addSp delSp modSp new mod modClrScheme chgLayout">
        <pc:chgData name="Graphics Guru" userId="d850d2d1f9c44abc" providerId="LiveId" clId="{39452DE5-7C00-4F86-80CF-BD535E802BBB}" dt="2023-08-04T03:43:19.136" v="3395" actId="14100"/>
        <pc:sldMkLst>
          <pc:docMk/>
          <pc:sldMk cId="2340377907" sldId="596"/>
        </pc:sldMkLst>
        <pc:spChg chg="del">
          <ac:chgData name="Graphics Guru" userId="d850d2d1f9c44abc" providerId="LiveId" clId="{39452DE5-7C00-4F86-80CF-BD535E802BBB}" dt="2023-08-04T03:42:23.131" v="3392" actId="700"/>
          <ac:spMkLst>
            <pc:docMk/>
            <pc:sldMk cId="2340377907" sldId="596"/>
            <ac:spMk id="2" creationId="{6D444AAF-9247-6FB9-EA18-45ECA98A3DF9}"/>
          </ac:spMkLst>
        </pc:spChg>
        <pc:picChg chg="add mod">
          <ac:chgData name="Graphics Guru" userId="d850d2d1f9c44abc" providerId="LiveId" clId="{39452DE5-7C00-4F86-80CF-BD535E802BBB}" dt="2023-08-04T03:43:19.136" v="3395" actId="14100"/>
          <ac:picMkLst>
            <pc:docMk/>
            <pc:sldMk cId="2340377907" sldId="596"/>
            <ac:picMk id="4" creationId="{E1B33CF1-F265-50F7-2F55-274AD8635022}"/>
          </ac:picMkLst>
        </pc:picChg>
      </pc:sldChg>
      <pc:sldChg chg="addSp modSp new mod">
        <pc:chgData name="Graphics Guru" userId="d850d2d1f9c44abc" providerId="LiveId" clId="{39452DE5-7C00-4F86-80CF-BD535E802BBB}" dt="2023-08-04T04:09:22.671" v="3399" actId="14100"/>
        <pc:sldMkLst>
          <pc:docMk/>
          <pc:sldMk cId="3534754232" sldId="597"/>
        </pc:sldMkLst>
        <pc:picChg chg="add mod">
          <ac:chgData name="Graphics Guru" userId="d850d2d1f9c44abc" providerId="LiveId" clId="{39452DE5-7C00-4F86-80CF-BD535E802BBB}" dt="2023-08-04T04:09:22.671" v="3399" actId="14100"/>
          <ac:picMkLst>
            <pc:docMk/>
            <pc:sldMk cId="3534754232" sldId="597"/>
            <ac:picMk id="3" creationId="{CA85BC98-76FD-95C5-6E26-C1466B65698B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92086584" sldId="597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81988933" sldId="598"/>
        </pc:sldMkLst>
      </pc:sldChg>
      <pc:sldChg chg="addSp modSp new mod">
        <pc:chgData name="Graphics Guru" userId="d850d2d1f9c44abc" providerId="LiveId" clId="{39452DE5-7C00-4F86-80CF-BD535E802BBB}" dt="2023-08-04T04:12:35.204" v="3413" actId="1076"/>
        <pc:sldMkLst>
          <pc:docMk/>
          <pc:sldMk cId="2947969030" sldId="598"/>
        </pc:sldMkLst>
        <pc:spChg chg="add mod">
          <ac:chgData name="Graphics Guru" userId="d850d2d1f9c44abc" providerId="LiveId" clId="{39452DE5-7C00-4F86-80CF-BD535E802BBB}" dt="2023-08-04T04:12:10.964" v="3408" actId="403"/>
          <ac:spMkLst>
            <pc:docMk/>
            <pc:sldMk cId="2947969030" sldId="598"/>
            <ac:spMk id="5" creationId="{8D768F08-A263-94B7-457E-F9764A333B7C}"/>
          </ac:spMkLst>
        </pc:spChg>
        <pc:picChg chg="add mod">
          <ac:chgData name="Graphics Guru" userId="d850d2d1f9c44abc" providerId="LiveId" clId="{39452DE5-7C00-4F86-80CF-BD535E802BBB}" dt="2023-08-04T04:12:35.204" v="3413" actId="1076"/>
          <ac:picMkLst>
            <pc:docMk/>
            <pc:sldMk cId="2947969030" sldId="598"/>
            <ac:picMk id="3" creationId="{82772F90-86E6-E70F-B71C-34E786DB1698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871566460" sldId="599"/>
        </pc:sldMkLst>
      </pc:sldChg>
      <pc:sldChg chg="addSp modSp new mod">
        <pc:chgData name="Graphics Guru" userId="d850d2d1f9c44abc" providerId="LiveId" clId="{39452DE5-7C00-4F86-80CF-BD535E802BBB}" dt="2023-08-04T04:14:25.909" v="3419" actId="1076"/>
        <pc:sldMkLst>
          <pc:docMk/>
          <pc:sldMk cId="3006006883" sldId="599"/>
        </pc:sldMkLst>
        <pc:picChg chg="add mod">
          <ac:chgData name="Graphics Guru" userId="d850d2d1f9c44abc" providerId="LiveId" clId="{39452DE5-7C00-4F86-80CF-BD535E802BBB}" dt="2023-08-04T04:14:25.909" v="3419" actId="1076"/>
          <ac:picMkLst>
            <pc:docMk/>
            <pc:sldMk cId="3006006883" sldId="599"/>
            <ac:picMk id="3" creationId="{DE588D54-7869-C5E8-73DD-2F37F9669FA7}"/>
          </ac:picMkLst>
        </pc:picChg>
      </pc:sldChg>
      <pc:sldChg chg="new del">
        <pc:chgData name="Graphics Guru" userId="d850d2d1f9c44abc" providerId="LiveId" clId="{39452DE5-7C00-4F86-80CF-BD535E802BBB}" dt="2023-08-04T04:37:13.426" v="3421" actId="680"/>
        <pc:sldMkLst>
          <pc:docMk/>
          <pc:sldMk cId="690997060" sldId="600"/>
        </pc:sldMkLst>
      </pc:sldChg>
      <pc:sldChg chg="add">
        <pc:chgData name="Graphics Guru" userId="d850d2d1f9c44abc" providerId="LiveId" clId="{39452DE5-7C00-4F86-80CF-BD535E802BBB}" dt="2023-08-04T04:37:17.549" v="3422" actId="2890"/>
        <pc:sldMkLst>
          <pc:docMk/>
          <pc:sldMk cId="1863708770" sldId="60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400474079" sldId="600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401965545" sldId="601"/>
        </pc:sldMkLst>
      </pc:sldChg>
      <pc:sldChg chg="addSp delSp modSp new del mod">
        <pc:chgData name="Graphics Guru" userId="d850d2d1f9c44abc" providerId="LiveId" clId="{39452DE5-7C00-4F86-80CF-BD535E802BBB}" dt="2023-08-05T22:04:01.218" v="4463" actId="47"/>
        <pc:sldMkLst>
          <pc:docMk/>
          <pc:sldMk cId="3723835581" sldId="601"/>
        </pc:sldMkLst>
        <pc:picChg chg="add mod">
          <ac:chgData name="Graphics Guru" userId="d850d2d1f9c44abc" providerId="LiveId" clId="{39452DE5-7C00-4F86-80CF-BD535E802BBB}" dt="2023-08-05T22:02:21.180" v="4462" actId="1076"/>
          <ac:picMkLst>
            <pc:docMk/>
            <pc:sldMk cId="3723835581" sldId="601"/>
            <ac:picMk id="3" creationId="{210F195D-AAE6-A6D1-9FCA-808F990F93D0}"/>
          </ac:picMkLst>
        </pc:picChg>
        <pc:picChg chg="add del">
          <ac:chgData name="Graphics Guru" userId="d850d2d1f9c44abc" providerId="LiveId" clId="{39452DE5-7C00-4F86-80CF-BD535E802BBB}" dt="2023-08-05T21:00:24.919" v="4444" actId="22"/>
          <ac:picMkLst>
            <pc:docMk/>
            <pc:sldMk cId="3723835581" sldId="601"/>
            <ac:picMk id="4" creationId="{62549EE9-EE5F-7545-3D0F-D066C327559F}"/>
          </ac:picMkLst>
        </pc:picChg>
      </pc:sldChg>
      <pc:sldChg chg="addSp delSp modSp new mod modClrScheme chgLayout">
        <pc:chgData name="Graphics Guru" userId="d850d2d1f9c44abc" providerId="LiveId" clId="{39452DE5-7C00-4F86-80CF-BD535E802BBB}" dt="2023-08-04T04:51:40.337" v="3434" actId="1076"/>
        <pc:sldMkLst>
          <pc:docMk/>
          <pc:sldMk cId="1177514190" sldId="602"/>
        </pc:sldMkLst>
        <pc:spChg chg="del">
          <ac:chgData name="Graphics Guru" userId="d850d2d1f9c44abc" providerId="LiveId" clId="{39452DE5-7C00-4F86-80CF-BD535E802BBB}" dt="2023-08-04T04:51:23.092" v="3431" actId="700"/>
          <ac:spMkLst>
            <pc:docMk/>
            <pc:sldMk cId="1177514190" sldId="602"/>
            <ac:spMk id="2" creationId="{10B081C6-4E19-D045-E093-F7BB1D4FABDC}"/>
          </ac:spMkLst>
        </pc:spChg>
        <pc:picChg chg="add mod">
          <ac:chgData name="Graphics Guru" userId="d850d2d1f9c44abc" providerId="LiveId" clId="{39452DE5-7C00-4F86-80CF-BD535E802BBB}" dt="2023-08-04T04:51:40.337" v="3434" actId="1076"/>
          <ac:picMkLst>
            <pc:docMk/>
            <pc:sldMk cId="1177514190" sldId="602"/>
            <ac:picMk id="3074" creationId="{3388EB0B-E41A-06AF-D965-57EE6EF34F65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044800156" sldId="60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60043461" sldId="603"/>
        </pc:sldMkLst>
      </pc:sldChg>
      <pc:sldChg chg="addSp new del mod">
        <pc:chgData name="Graphics Guru" userId="d850d2d1f9c44abc" providerId="LiveId" clId="{39452DE5-7C00-4F86-80CF-BD535E802BBB}" dt="2023-08-04T05:02:02.576" v="3437" actId="2696"/>
        <pc:sldMkLst>
          <pc:docMk/>
          <pc:sldMk cId="3502402449" sldId="603"/>
        </pc:sldMkLst>
        <pc:picChg chg="add">
          <ac:chgData name="Graphics Guru" userId="d850d2d1f9c44abc" providerId="LiveId" clId="{39452DE5-7C00-4F86-80CF-BD535E802BBB}" dt="2023-08-04T05:01:49.855" v="3436" actId="22"/>
          <ac:picMkLst>
            <pc:docMk/>
            <pc:sldMk cId="3502402449" sldId="603"/>
            <ac:picMk id="3" creationId="{D1194B4C-87B9-2EB9-1991-561F331A4383}"/>
          </ac:picMkLst>
        </pc:picChg>
      </pc:sldChg>
      <pc:sldChg chg="addSp modSp new del mod">
        <pc:chgData name="Graphics Guru" userId="d850d2d1f9c44abc" providerId="LiveId" clId="{39452DE5-7C00-4F86-80CF-BD535E802BBB}" dt="2023-08-04T06:31:52.807" v="3444" actId="47"/>
        <pc:sldMkLst>
          <pc:docMk/>
          <pc:sldMk cId="1313417837" sldId="604"/>
        </pc:sldMkLst>
        <pc:picChg chg="add mod">
          <ac:chgData name="Graphics Guru" userId="d850d2d1f9c44abc" providerId="LiveId" clId="{39452DE5-7C00-4F86-80CF-BD535E802BBB}" dt="2023-08-04T06:31:22.551" v="3442" actId="14100"/>
          <ac:picMkLst>
            <pc:docMk/>
            <pc:sldMk cId="1313417837" sldId="604"/>
            <ac:picMk id="3" creationId="{A89ED65E-4DA0-FF0D-8B2C-0CD54F30C210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216264067" sldId="604"/>
        </pc:sldMkLst>
      </pc:sldChg>
      <pc:sldChg chg="addSp modSp new mod">
        <pc:chgData name="Graphics Guru" userId="d850d2d1f9c44abc" providerId="LiveId" clId="{39452DE5-7C00-4F86-80CF-BD535E802BBB}" dt="2023-08-04T06:32:05.392" v="3447" actId="14100"/>
        <pc:sldMkLst>
          <pc:docMk/>
          <pc:sldMk cId="1299515830" sldId="605"/>
        </pc:sldMkLst>
        <pc:picChg chg="add mod">
          <ac:chgData name="Graphics Guru" userId="d850d2d1f9c44abc" providerId="LiveId" clId="{39452DE5-7C00-4F86-80CF-BD535E802BBB}" dt="2023-08-04T06:32:05.392" v="3447" actId="14100"/>
          <ac:picMkLst>
            <pc:docMk/>
            <pc:sldMk cId="1299515830" sldId="605"/>
            <ac:picMk id="3" creationId="{5225B728-0574-59CB-D9D4-73687EA31A14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918842867" sldId="605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258043380" sldId="606"/>
        </pc:sldMkLst>
      </pc:sldChg>
      <pc:sldChg chg="addSp modSp new mod">
        <pc:chgData name="Graphics Guru" userId="d850d2d1f9c44abc" providerId="LiveId" clId="{39452DE5-7C00-4F86-80CF-BD535E802BBB}" dt="2023-08-04T06:33:01.653" v="3452" actId="1076"/>
        <pc:sldMkLst>
          <pc:docMk/>
          <pc:sldMk cId="3490942370" sldId="606"/>
        </pc:sldMkLst>
        <pc:picChg chg="add mod">
          <ac:chgData name="Graphics Guru" userId="d850d2d1f9c44abc" providerId="LiveId" clId="{39452DE5-7C00-4F86-80CF-BD535E802BBB}" dt="2023-08-04T06:33:01.653" v="3452" actId="1076"/>
          <ac:picMkLst>
            <pc:docMk/>
            <pc:sldMk cId="3490942370" sldId="606"/>
            <ac:picMk id="3" creationId="{0AC71E5D-5EE9-023E-5F90-54C7E52F3F8B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98210962" sldId="607"/>
        </pc:sldMkLst>
      </pc:sldChg>
      <pc:sldChg chg="addSp modSp new mod">
        <pc:chgData name="Graphics Guru" userId="d850d2d1f9c44abc" providerId="LiveId" clId="{39452DE5-7C00-4F86-80CF-BD535E802BBB}" dt="2023-08-04T06:33:45.319" v="3456" actId="14100"/>
        <pc:sldMkLst>
          <pc:docMk/>
          <pc:sldMk cId="1573455047" sldId="607"/>
        </pc:sldMkLst>
        <pc:picChg chg="add mod">
          <ac:chgData name="Graphics Guru" userId="d850d2d1f9c44abc" providerId="LiveId" clId="{39452DE5-7C00-4F86-80CF-BD535E802BBB}" dt="2023-08-04T06:33:45.319" v="3456" actId="14100"/>
          <ac:picMkLst>
            <pc:docMk/>
            <pc:sldMk cId="1573455047" sldId="607"/>
            <ac:picMk id="3" creationId="{DC8F014B-9C6D-A557-C8E7-5697EFF239E9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461199904" sldId="608"/>
        </pc:sldMkLst>
      </pc:sldChg>
      <pc:sldChg chg="addSp delSp modSp new mod">
        <pc:chgData name="Graphics Guru" userId="d850d2d1f9c44abc" providerId="LiveId" clId="{39452DE5-7C00-4F86-80CF-BD535E802BBB}" dt="2023-08-04T06:51:23.147" v="3463" actId="1076"/>
        <pc:sldMkLst>
          <pc:docMk/>
          <pc:sldMk cId="3351374242" sldId="608"/>
        </pc:sldMkLst>
        <pc:picChg chg="add del">
          <ac:chgData name="Graphics Guru" userId="d850d2d1f9c44abc" providerId="LiveId" clId="{39452DE5-7C00-4F86-80CF-BD535E802BBB}" dt="2023-08-04T06:50:51.832" v="3459" actId="22"/>
          <ac:picMkLst>
            <pc:docMk/>
            <pc:sldMk cId="3351374242" sldId="608"/>
            <ac:picMk id="3" creationId="{00396D90-9487-76FC-4128-616A97E21A42}"/>
          </ac:picMkLst>
        </pc:picChg>
        <pc:picChg chg="add mod">
          <ac:chgData name="Graphics Guru" userId="d850d2d1f9c44abc" providerId="LiveId" clId="{39452DE5-7C00-4F86-80CF-BD535E802BBB}" dt="2023-08-04T06:51:23.147" v="3463" actId="1076"/>
          <ac:picMkLst>
            <pc:docMk/>
            <pc:sldMk cId="3351374242" sldId="608"/>
            <ac:picMk id="5" creationId="{B092AB7F-97A7-2DD1-0A9B-371442649F45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208425476" sldId="609"/>
        </pc:sldMkLst>
      </pc:sldChg>
      <pc:sldChg chg="addSp modSp new mod">
        <pc:chgData name="Graphics Guru" userId="d850d2d1f9c44abc" providerId="LiveId" clId="{39452DE5-7C00-4F86-80CF-BD535E802BBB}" dt="2023-08-04T06:55:12.142" v="3467" actId="14100"/>
        <pc:sldMkLst>
          <pc:docMk/>
          <pc:sldMk cId="3719555240" sldId="609"/>
        </pc:sldMkLst>
        <pc:picChg chg="add mod">
          <ac:chgData name="Graphics Guru" userId="d850d2d1f9c44abc" providerId="LiveId" clId="{39452DE5-7C00-4F86-80CF-BD535E802BBB}" dt="2023-08-04T06:55:12.142" v="3467" actId="14100"/>
          <ac:picMkLst>
            <pc:docMk/>
            <pc:sldMk cId="3719555240" sldId="609"/>
            <ac:picMk id="3" creationId="{ED79923F-FF0B-500C-C0DB-B1F7685DD537}"/>
          </ac:picMkLst>
        </pc:picChg>
      </pc:sldChg>
      <pc:sldChg chg="addSp modSp new mod">
        <pc:chgData name="Graphics Guru" userId="d850d2d1f9c44abc" providerId="LiveId" clId="{39452DE5-7C00-4F86-80CF-BD535E802BBB}" dt="2023-08-04T06:56:27.779" v="3471" actId="14100"/>
        <pc:sldMkLst>
          <pc:docMk/>
          <pc:sldMk cId="1050079924" sldId="610"/>
        </pc:sldMkLst>
        <pc:picChg chg="add mod">
          <ac:chgData name="Graphics Guru" userId="d850d2d1f9c44abc" providerId="LiveId" clId="{39452DE5-7C00-4F86-80CF-BD535E802BBB}" dt="2023-08-04T06:56:27.779" v="3471" actId="14100"/>
          <ac:picMkLst>
            <pc:docMk/>
            <pc:sldMk cId="1050079924" sldId="610"/>
            <ac:picMk id="3" creationId="{698F55DA-7EB1-D80D-40B6-17FF5D1C387C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356478248" sldId="610"/>
        </pc:sldMkLst>
      </pc:sldChg>
      <pc:sldChg chg="addSp modSp new mod">
        <pc:chgData name="Graphics Guru" userId="d850d2d1f9c44abc" providerId="LiveId" clId="{39452DE5-7C00-4F86-80CF-BD535E802BBB}" dt="2023-08-04T06:57:29.566" v="3475" actId="14100"/>
        <pc:sldMkLst>
          <pc:docMk/>
          <pc:sldMk cId="1781013667" sldId="611"/>
        </pc:sldMkLst>
        <pc:picChg chg="add mod">
          <ac:chgData name="Graphics Guru" userId="d850d2d1f9c44abc" providerId="LiveId" clId="{39452DE5-7C00-4F86-80CF-BD535E802BBB}" dt="2023-08-04T06:57:29.566" v="3475" actId="14100"/>
          <ac:picMkLst>
            <pc:docMk/>
            <pc:sldMk cId="1781013667" sldId="611"/>
            <ac:picMk id="3" creationId="{7F851A93-8F92-6B8C-BCED-4815BCA34BB6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982565169" sldId="611"/>
        </pc:sldMkLst>
      </pc:sldChg>
      <pc:sldChg chg="addSp modSp new mod">
        <pc:chgData name="Graphics Guru" userId="d850d2d1f9c44abc" providerId="LiveId" clId="{39452DE5-7C00-4F86-80CF-BD535E802BBB}" dt="2023-08-04T07:00:56.922" v="3479" actId="14100"/>
        <pc:sldMkLst>
          <pc:docMk/>
          <pc:sldMk cId="353968732" sldId="612"/>
        </pc:sldMkLst>
        <pc:picChg chg="add mod">
          <ac:chgData name="Graphics Guru" userId="d850d2d1f9c44abc" providerId="LiveId" clId="{39452DE5-7C00-4F86-80CF-BD535E802BBB}" dt="2023-08-04T07:00:56.922" v="3479" actId="14100"/>
          <ac:picMkLst>
            <pc:docMk/>
            <pc:sldMk cId="353968732" sldId="612"/>
            <ac:picMk id="3" creationId="{FAC4CB38-8CF8-A983-3D6B-A53CDAFEBC4E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605754568" sldId="612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32950762" sldId="613"/>
        </pc:sldMkLst>
      </pc:sldChg>
      <pc:sldChg chg="addSp modSp new mod">
        <pc:chgData name="Graphics Guru" userId="d850d2d1f9c44abc" providerId="LiveId" clId="{39452DE5-7C00-4F86-80CF-BD535E802BBB}" dt="2023-08-04T07:01:26.428" v="3483" actId="14100"/>
        <pc:sldMkLst>
          <pc:docMk/>
          <pc:sldMk cId="3675768760" sldId="613"/>
        </pc:sldMkLst>
        <pc:picChg chg="add mod">
          <ac:chgData name="Graphics Guru" userId="d850d2d1f9c44abc" providerId="LiveId" clId="{39452DE5-7C00-4F86-80CF-BD535E802BBB}" dt="2023-08-04T07:01:26.428" v="3483" actId="14100"/>
          <ac:picMkLst>
            <pc:docMk/>
            <pc:sldMk cId="3675768760" sldId="613"/>
            <ac:picMk id="3" creationId="{3B595CA4-0F54-E8DB-4EAD-ED4D0710EA3D}"/>
          </ac:picMkLst>
        </pc:picChg>
      </pc:sldChg>
      <pc:sldChg chg="addSp modSp new mod modClrScheme chgLayout">
        <pc:chgData name="Graphics Guru" userId="d850d2d1f9c44abc" providerId="LiveId" clId="{39452DE5-7C00-4F86-80CF-BD535E802BBB}" dt="2023-08-04T07:05:30.941" v="3540" actId="14100"/>
        <pc:sldMkLst>
          <pc:docMk/>
          <pc:sldMk cId="2125175352" sldId="614"/>
        </pc:sldMkLst>
        <pc:spChg chg="add mod ord">
          <ac:chgData name="Graphics Guru" userId="d850d2d1f9c44abc" providerId="LiveId" clId="{39452DE5-7C00-4F86-80CF-BD535E802BBB}" dt="2023-08-04T07:05:20.787" v="3536" actId="27636"/>
          <ac:spMkLst>
            <pc:docMk/>
            <pc:sldMk cId="2125175352" sldId="614"/>
            <ac:spMk id="4" creationId="{9F7460A5-D761-B138-89C9-A080D6B03F6F}"/>
          </ac:spMkLst>
        </pc:spChg>
        <pc:picChg chg="add mod">
          <ac:chgData name="Graphics Guru" userId="d850d2d1f9c44abc" providerId="LiveId" clId="{39452DE5-7C00-4F86-80CF-BD535E802BBB}" dt="2023-08-04T07:05:22.849" v="3537" actId="1076"/>
          <ac:picMkLst>
            <pc:docMk/>
            <pc:sldMk cId="2125175352" sldId="614"/>
            <ac:picMk id="3" creationId="{4184364E-F6EE-0480-EC69-05DB81A911B9}"/>
          </ac:picMkLst>
        </pc:picChg>
        <pc:picChg chg="add mod">
          <ac:chgData name="Graphics Guru" userId="d850d2d1f9c44abc" providerId="LiveId" clId="{39452DE5-7C00-4F86-80CF-BD535E802BBB}" dt="2023-08-04T07:05:30.941" v="3540" actId="14100"/>
          <ac:picMkLst>
            <pc:docMk/>
            <pc:sldMk cId="2125175352" sldId="614"/>
            <ac:picMk id="6" creationId="{AE725ECF-4AB4-1680-67DE-B958B144A48B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908826496" sldId="614"/>
        </pc:sldMkLst>
      </pc:sldChg>
      <pc:sldChg chg="addSp modSp new mod">
        <pc:chgData name="Graphics Guru" userId="d850d2d1f9c44abc" providerId="LiveId" clId="{39452DE5-7C00-4F86-80CF-BD535E802BBB}" dt="2023-08-04T07:06:40.330" v="3559" actId="14100"/>
        <pc:sldMkLst>
          <pc:docMk/>
          <pc:sldMk cId="425170639" sldId="615"/>
        </pc:sldMkLst>
        <pc:spChg chg="mod">
          <ac:chgData name="Graphics Guru" userId="d850d2d1f9c44abc" providerId="LiveId" clId="{39452DE5-7C00-4F86-80CF-BD535E802BBB}" dt="2023-08-04T07:06:40.330" v="3559" actId="14100"/>
          <ac:spMkLst>
            <pc:docMk/>
            <pc:sldMk cId="425170639" sldId="615"/>
            <ac:spMk id="2" creationId="{226CF5B4-114E-3877-F845-B59D8562BFA8}"/>
          </ac:spMkLst>
        </pc:spChg>
        <pc:picChg chg="add mod">
          <ac:chgData name="Graphics Guru" userId="d850d2d1f9c44abc" providerId="LiveId" clId="{39452DE5-7C00-4F86-80CF-BD535E802BBB}" dt="2023-08-04T07:06:27.364" v="3557" actId="14100"/>
          <ac:picMkLst>
            <pc:docMk/>
            <pc:sldMk cId="425170639" sldId="615"/>
            <ac:picMk id="4" creationId="{6E239C82-7196-2681-A67B-6A869EEC7BDD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203101936" sldId="615"/>
        </pc:sldMkLst>
      </pc:sldChg>
      <pc:sldChg chg="addSp delSp modSp add mod">
        <pc:chgData name="Graphics Guru" userId="d850d2d1f9c44abc" providerId="LiveId" clId="{39452DE5-7C00-4F86-80CF-BD535E802BBB}" dt="2023-08-04T07:07:40.900" v="3573" actId="14100"/>
        <pc:sldMkLst>
          <pc:docMk/>
          <pc:sldMk cId="1565346107" sldId="616"/>
        </pc:sldMkLst>
        <pc:spChg chg="mod">
          <ac:chgData name="Graphics Guru" userId="d850d2d1f9c44abc" providerId="LiveId" clId="{39452DE5-7C00-4F86-80CF-BD535E802BBB}" dt="2023-08-04T07:06:56.641" v="3568" actId="20577"/>
          <ac:spMkLst>
            <pc:docMk/>
            <pc:sldMk cId="1565346107" sldId="616"/>
            <ac:spMk id="2" creationId="{226CF5B4-114E-3877-F845-B59D8562BFA8}"/>
          </ac:spMkLst>
        </pc:spChg>
        <pc:picChg chg="del mod">
          <ac:chgData name="Graphics Guru" userId="d850d2d1f9c44abc" providerId="LiveId" clId="{39452DE5-7C00-4F86-80CF-BD535E802BBB}" dt="2023-08-04T07:07:30.173" v="3570" actId="478"/>
          <ac:picMkLst>
            <pc:docMk/>
            <pc:sldMk cId="1565346107" sldId="616"/>
            <ac:picMk id="4" creationId="{6E239C82-7196-2681-A67B-6A869EEC7BDD}"/>
          </ac:picMkLst>
        </pc:picChg>
        <pc:picChg chg="add mod">
          <ac:chgData name="Graphics Guru" userId="d850d2d1f9c44abc" providerId="LiveId" clId="{39452DE5-7C00-4F86-80CF-BD535E802BBB}" dt="2023-08-04T07:07:40.900" v="3573" actId="14100"/>
          <ac:picMkLst>
            <pc:docMk/>
            <pc:sldMk cId="1565346107" sldId="616"/>
            <ac:picMk id="5" creationId="{7DEAD704-2047-6DDD-E57D-54F1A11DE92A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275896925" sldId="616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683585212" sldId="617"/>
        </pc:sldMkLst>
      </pc:sldChg>
      <pc:sldChg chg="addSp delSp modSp new mod">
        <pc:chgData name="Graphics Guru" userId="d850d2d1f9c44abc" providerId="LiveId" clId="{39452DE5-7C00-4F86-80CF-BD535E802BBB}" dt="2023-08-04T07:16:58.918" v="3587" actId="14100"/>
        <pc:sldMkLst>
          <pc:docMk/>
          <pc:sldMk cId="1039718824" sldId="617"/>
        </pc:sldMkLst>
        <pc:picChg chg="add del mod">
          <ac:chgData name="Graphics Guru" userId="d850d2d1f9c44abc" providerId="LiveId" clId="{39452DE5-7C00-4F86-80CF-BD535E802BBB}" dt="2023-08-04T07:16:44.128" v="3580" actId="478"/>
          <ac:picMkLst>
            <pc:docMk/>
            <pc:sldMk cId="1039718824" sldId="617"/>
            <ac:picMk id="3" creationId="{10459F9F-DAF5-7267-6CDB-9A46637847A6}"/>
          </ac:picMkLst>
        </pc:picChg>
        <pc:picChg chg="add del">
          <ac:chgData name="Graphics Guru" userId="d850d2d1f9c44abc" providerId="LiveId" clId="{39452DE5-7C00-4F86-80CF-BD535E802BBB}" dt="2023-08-04T07:16:46.677" v="3582" actId="22"/>
          <ac:picMkLst>
            <pc:docMk/>
            <pc:sldMk cId="1039718824" sldId="617"/>
            <ac:picMk id="5" creationId="{B4C9F0FB-DD11-D040-3728-F0743DDB1E9F}"/>
          </ac:picMkLst>
        </pc:picChg>
        <pc:picChg chg="add del">
          <ac:chgData name="Graphics Guru" userId="d850d2d1f9c44abc" providerId="LiveId" clId="{39452DE5-7C00-4F86-80CF-BD535E802BBB}" dt="2023-08-04T07:16:49.128" v="3584" actId="22"/>
          <ac:picMkLst>
            <pc:docMk/>
            <pc:sldMk cId="1039718824" sldId="617"/>
            <ac:picMk id="7" creationId="{617CA0BA-4748-DA27-8E8F-093E71C5CFBD}"/>
          </ac:picMkLst>
        </pc:picChg>
        <pc:picChg chg="add mod">
          <ac:chgData name="Graphics Guru" userId="d850d2d1f9c44abc" providerId="LiveId" clId="{39452DE5-7C00-4F86-80CF-BD535E802BBB}" dt="2023-08-04T07:16:58.918" v="3587" actId="14100"/>
          <ac:picMkLst>
            <pc:docMk/>
            <pc:sldMk cId="1039718824" sldId="617"/>
            <ac:picMk id="9" creationId="{F6B20FE4-8ADD-1454-809D-20E20254C5C9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560667777" sldId="618"/>
        </pc:sldMkLst>
      </pc:sldChg>
      <pc:sldChg chg="addSp modSp new mod">
        <pc:chgData name="Graphics Guru" userId="d850d2d1f9c44abc" providerId="LiveId" clId="{39452DE5-7C00-4F86-80CF-BD535E802BBB}" dt="2023-08-04T07:19:09.465" v="3591" actId="14100"/>
        <pc:sldMkLst>
          <pc:docMk/>
          <pc:sldMk cId="2091539972" sldId="618"/>
        </pc:sldMkLst>
        <pc:picChg chg="add mod">
          <ac:chgData name="Graphics Guru" userId="d850d2d1f9c44abc" providerId="LiveId" clId="{39452DE5-7C00-4F86-80CF-BD535E802BBB}" dt="2023-08-04T07:19:09.465" v="3591" actId="14100"/>
          <ac:picMkLst>
            <pc:docMk/>
            <pc:sldMk cId="2091539972" sldId="618"/>
            <ac:picMk id="3" creationId="{3A91D0DC-A413-674F-50EA-00720ED4165D}"/>
          </ac:picMkLst>
        </pc:picChg>
      </pc:sldChg>
      <pc:sldChg chg="addSp modSp new mod">
        <pc:chgData name="Graphics Guru" userId="d850d2d1f9c44abc" providerId="LiveId" clId="{39452DE5-7C00-4F86-80CF-BD535E802BBB}" dt="2023-08-04T07:19:55.175" v="3594" actId="14100"/>
        <pc:sldMkLst>
          <pc:docMk/>
          <pc:sldMk cId="1362695570" sldId="619"/>
        </pc:sldMkLst>
        <pc:picChg chg="add mod">
          <ac:chgData name="Graphics Guru" userId="d850d2d1f9c44abc" providerId="LiveId" clId="{39452DE5-7C00-4F86-80CF-BD535E802BBB}" dt="2023-08-04T07:19:55.175" v="3594" actId="14100"/>
          <ac:picMkLst>
            <pc:docMk/>
            <pc:sldMk cId="1362695570" sldId="619"/>
            <ac:picMk id="3" creationId="{B7BBED6F-ED0F-B665-61F8-959736D64744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666608834" sldId="61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607900702" sldId="620"/>
        </pc:sldMkLst>
      </pc:sldChg>
      <pc:sldChg chg="addSp modSp new mod">
        <pc:chgData name="Graphics Guru" userId="d850d2d1f9c44abc" providerId="LiveId" clId="{39452DE5-7C00-4F86-80CF-BD535E802BBB}" dt="2023-08-04T07:20:33.516" v="3598" actId="14100"/>
        <pc:sldMkLst>
          <pc:docMk/>
          <pc:sldMk cId="3310124891" sldId="620"/>
        </pc:sldMkLst>
        <pc:picChg chg="add mod">
          <ac:chgData name="Graphics Guru" userId="d850d2d1f9c44abc" providerId="LiveId" clId="{39452DE5-7C00-4F86-80CF-BD535E802BBB}" dt="2023-08-04T07:20:33.516" v="3598" actId="14100"/>
          <ac:picMkLst>
            <pc:docMk/>
            <pc:sldMk cId="3310124891" sldId="620"/>
            <ac:picMk id="3" creationId="{CCD807D1-D908-6339-7AAF-8B37B2FC6BA8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928868564" sldId="621"/>
        </pc:sldMkLst>
      </pc:sldChg>
      <pc:sldChg chg="addSp delSp modSp new mod">
        <pc:chgData name="Graphics Guru" userId="d850d2d1f9c44abc" providerId="LiveId" clId="{39452DE5-7C00-4F86-80CF-BD535E802BBB}" dt="2023-08-04T07:24:58.973" v="3606" actId="22"/>
        <pc:sldMkLst>
          <pc:docMk/>
          <pc:sldMk cId="2464299621" sldId="621"/>
        </pc:sldMkLst>
        <pc:picChg chg="add mod">
          <ac:chgData name="Graphics Guru" userId="d850d2d1f9c44abc" providerId="LiveId" clId="{39452DE5-7C00-4F86-80CF-BD535E802BBB}" dt="2023-08-04T07:24:32.701" v="3602" actId="14100"/>
          <ac:picMkLst>
            <pc:docMk/>
            <pc:sldMk cId="2464299621" sldId="621"/>
            <ac:picMk id="3" creationId="{D2E236F4-2B8A-ED5B-5FC6-E3D6C88BEB94}"/>
          </ac:picMkLst>
        </pc:picChg>
        <pc:picChg chg="add del">
          <ac:chgData name="Graphics Guru" userId="d850d2d1f9c44abc" providerId="LiveId" clId="{39452DE5-7C00-4F86-80CF-BD535E802BBB}" dt="2023-08-04T07:24:52.737" v="3604" actId="22"/>
          <ac:picMkLst>
            <pc:docMk/>
            <pc:sldMk cId="2464299621" sldId="621"/>
            <ac:picMk id="5" creationId="{48F75A0C-CDC3-5AD9-F6E6-B891F8793DDF}"/>
          </ac:picMkLst>
        </pc:picChg>
        <pc:picChg chg="add del">
          <ac:chgData name="Graphics Guru" userId="d850d2d1f9c44abc" providerId="LiveId" clId="{39452DE5-7C00-4F86-80CF-BD535E802BBB}" dt="2023-08-04T07:24:58.973" v="3606" actId="22"/>
          <ac:picMkLst>
            <pc:docMk/>
            <pc:sldMk cId="2464299621" sldId="621"/>
            <ac:picMk id="7" creationId="{CDA63065-9DFE-7C46-D168-390E723620C5}"/>
          </ac:picMkLst>
        </pc:picChg>
      </pc:sldChg>
      <pc:sldChg chg="addSp modSp new mod">
        <pc:chgData name="Graphics Guru" userId="d850d2d1f9c44abc" providerId="LiveId" clId="{39452DE5-7C00-4F86-80CF-BD535E802BBB}" dt="2023-08-04T07:25:10.132" v="3609" actId="14100"/>
        <pc:sldMkLst>
          <pc:docMk/>
          <pc:sldMk cId="3293325485" sldId="622"/>
        </pc:sldMkLst>
        <pc:picChg chg="add mod">
          <ac:chgData name="Graphics Guru" userId="d850d2d1f9c44abc" providerId="LiveId" clId="{39452DE5-7C00-4F86-80CF-BD535E802BBB}" dt="2023-08-04T07:25:10.132" v="3609" actId="14100"/>
          <ac:picMkLst>
            <pc:docMk/>
            <pc:sldMk cId="3293325485" sldId="622"/>
            <ac:picMk id="3" creationId="{3A2BC57F-AF1A-84A8-0524-8C26D7E1E18D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655964020" sldId="622"/>
        </pc:sldMkLst>
      </pc:sldChg>
      <pc:sldChg chg="addSp modSp new mod">
        <pc:chgData name="Graphics Guru" userId="d850d2d1f9c44abc" providerId="LiveId" clId="{39452DE5-7C00-4F86-80CF-BD535E802BBB}" dt="2023-08-04T07:26:20.748" v="3615" actId="14100"/>
        <pc:sldMkLst>
          <pc:docMk/>
          <pc:sldMk cId="363507581" sldId="623"/>
        </pc:sldMkLst>
        <pc:picChg chg="add mod">
          <ac:chgData name="Graphics Guru" userId="d850d2d1f9c44abc" providerId="LiveId" clId="{39452DE5-7C00-4F86-80CF-BD535E802BBB}" dt="2023-08-04T07:26:20.748" v="3615" actId="14100"/>
          <ac:picMkLst>
            <pc:docMk/>
            <pc:sldMk cId="363507581" sldId="623"/>
            <ac:picMk id="3" creationId="{7B540B9C-68EE-7DA7-1609-9BF7E346F853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915647256" sldId="62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464652194" sldId="624"/>
        </pc:sldMkLst>
      </pc:sldChg>
      <pc:sldChg chg="addSp modSp new mod">
        <pc:chgData name="Graphics Guru" userId="d850d2d1f9c44abc" providerId="LiveId" clId="{39452DE5-7C00-4F86-80CF-BD535E802BBB}" dt="2023-08-04T07:32:18.853" v="3621" actId="1076"/>
        <pc:sldMkLst>
          <pc:docMk/>
          <pc:sldMk cId="3363258687" sldId="624"/>
        </pc:sldMkLst>
        <pc:picChg chg="add mod">
          <ac:chgData name="Graphics Guru" userId="d850d2d1f9c44abc" providerId="LiveId" clId="{39452DE5-7C00-4F86-80CF-BD535E802BBB}" dt="2023-08-04T07:32:18.853" v="3621" actId="1076"/>
          <ac:picMkLst>
            <pc:docMk/>
            <pc:sldMk cId="3363258687" sldId="624"/>
            <ac:picMk id="3" creationId="{7487A98E-605A-3171-88FE-A5B15F4B54DA}"/>
          </ac:picMkLst>
        </pc:picChg>
      </pc:sldChg>
      <pc:sldChg chg="addSp modSp new mod">
        <pc:chgData name="Graphics Guru" userId="d850d2d1f9c44abc" providerId="LiveId" clId="{39452DE5-7C00-4F86-80CF-BD535E802BBB}" dt="2023-08-04T07:33:21.422" v="3626" actId="1076"/>
        <pc:sldMkLst>
          <pc:docMk/>
          <pc:sldMk cId="1088555329" sldId="625"/>
        </pc:sldMkLst>
        <pc:picChg chg="add mod">
          <ac:chgData name="Graphics Guru" userId="d850d2d1f9c44abc" providerId="LiveId" clId="{39452DE5-7C00-4F86-80CF-BD535E802BBB}" dt="2023-08-04T07:33:21.422" v="3626" actId="1076"/>
          <ac:picMkLst>
            <pc:docMk/>
            <pc:sldMk cId="1088555329" sldId="625"/>
            <ac:picMk id="3" creationId="{EA484103-4DE4-EDC8-8464-AE54BE06F2D1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862888800" sldId="625"/>
        </pc:sldMkLst>
      </pc:sldChg>
      <pc:sldChg chg="addSp modSp new mod">
        <pc:chgData name="Graphics Guru" userId="d850d2d1f9c44abc" providerId="LiveId" clId="{39452DE5-7C00-4F86-80CF-BD535E802BBB}" dt="2023-08-04T07:53:29.517" v="3631" actId="14100"/>
        <pc:sldMkLst>
          <pc:docMk/>
          <pc:sldMk cId="3174515163" sldId="626"/>
        </pc:sldMkLst>
        <pc:picChg chg="add mod">
          <ac:chgData name="Graphics Guru" userId="d850d2d1f9c44abc" providerId="LiveId" clId="{39452DE5-7C00-4F86-80CF-BD535E802BBB}" dt="2023-08-04T07:53:29.517" v="3631" actId="14100"/>
          <ac:picMkLst>
            <pc:docMk/>
            <pc:sldMk cId="3174515163" sldId="626"/>
            <ac:picMk id="3" creationId="{E5C74D07-F330-4907-CCD0-C5126EEDD324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352178347" sldId="626"/>
        </pc:sldMkLst>
      </pc:sldChg>
      <pc:sldChg chg="addSp modSp new add del mod">
        <pc:chgData name="Graphics Guru" userId="d850d2d1f9c44abc" providerId="LiveId" clId="{39452DE5-7C00-4F86-80CF-BD535E802BBB}" dt="2023-08-04T07:54:42.065" v="3639" actId="14100"/>
        <pc:sldMkLst>
          <pc:docMk/>
          <pc:sldMk cId="3031931585" sldId="627"/>
        </pc:sldMkLst>
        <pc:picChg chg="add mod">
          <ac:chgData name="Graphics Guru" userId="d850d2d1f9c44abc" providerId="LiveId" clId="{39452DE5-7C00-4F86-80CF-BD535E802BBB}" dt="2023-08-04T07:54:42.065" v="3639" actId="14100"/>
          <ac:picMkLst>
            <pc:docMk/>
            <pc:sldMk cId="3031931585" sldId="627"/>
            <ac:picMk id="3" creationId="{37D1FCE9-9D2F-BBE3-9409-89C38CA66D26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896106879" sldId="627"/>
        </pc:sldMkLst>
      </pc:sldChg>
      <pc:sldChg chg="addSp modSp new mod">
        <pc:chgData name="Graphics Guru" userId="d850d2d1f9c44abc" providerId="LiveId" clId="{39452DE5-7C00-4F86-80CF-BD535E802BBB}" dt="2023-08-04T07:56:53.415" v="3643" actId="14100"/>
        <pc:sldMkLst>
          <pc:docMk/>
          <pc:sldMk cId="1341934064" sldId="628"/>
        </pc:sldMkLst>
        <pc:picChg chg="add mod">
          <ac:chgData name="Graphics Guru" userId="d850d2d1f9c44abc" providerId="LiveId" clId="{39452DE5-7C00-4F86-80CF-BD535E802BBB}" dt="2023-08-04T07:56:53.415" v="3643" actId="14100"/>
          <ac:picMkLst>
            <pc:docMk/>
            <pc:sldMk cId="1341934064" sldId="628"/>
            <ac:picMk id="3" creationId="{F501128F-EC38-6E60-12B4-3FC750BF5E35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4294746296" sldId="628"/>
        </pc:sldMkLst>
      </pc:sldChg>
      <pc:sldChg chg="addSp modSp new mod">
        <pc:chgData name="Graphics Guru" userId="d850d2d1f9c44abc" providerId="LiveId" clId="{39452DE5-7C00-4F86-80CF-BD535E802BBB}" dt="2023-08-04T07:57:50.998" v="3647" actId="14100"/>
        <pc:sldMkLst>
          <pc:docMk/>
          <pc:sldMk cId="2339101416" sldId="629"/>
        </pc:sldMkLst>
        <pc:picChg chg="add mod">
          <ac:chgData name="Graphics Guru" userId="d850d2d1f9c44abc" providerId="LiveId" clId="{39452DE5-7C00-4F86-80CF-BD535E802BBB}" dt="2023-08-04T07:57:50.998" v="3647" actId="14100"/>
          <ac:picMkLst>
            <pc:docMk/>
            <pc:sldMk cId="2339101416" sldId="629"/>
            <ac:picMk id="3" creationId="{2682FD13-94C5-2AF8-8C3F-033710D6A5FA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2843962212" sldId="629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829790177" sldId="630"/>
        </pc:sldMkLst>
      </pc:sldChg>
      <pc:sldChg chg="addSp delSp modSp new mod modClrScheme chgLayout">
        <pc:chgData name="Graphics Guru" userId="d850d2d1f9c44abc" providerId="LiveId" clId="{39452DE5-7C00-4F86-80CF-BD535E802BBB}" dt="2023-08-04T08:00:35.583" v="3652" actId="14100"/>
        <pc:sldMkLst>
          <pc:docMk/>
          <pc:sldMk cId="3129675025" sldId="630"/>
        </pc:sldMkLst>
        <pc:spChg chg="del">
          <ac:chgData name="Graphics Guru" userId="d850d2d1f9c44abc" providerId="LiveId" clId="{39452DE5-7C00-4F86-80CF-BD535E802BBB}" dt="2023-08-04T08:00:27.633" v="3649" actId="700"/>
          <ac:spMkLst>
            <pc:docMk/>
            <pc:sldMk cId="3129675025" sldId="630"/>
            <ac:spMk id="2" creationId="{2C9021E2-C151-D56D-7509-9ECC0AC99000}"/>
          </ac:spMkLst>
        </pc:spChg>
        <pc:picChg chg="add mod">
          <ac:chgData name="Graphics Guru" userId="d850d2d1f9c44abc" providerId="LiveId" clId="{39452DE5-7C00-4F86-80CF-BD535E802BBB}" dt="2023-08-04T08:00:35.583" v="3652" actId="14100"/>
          <ac:picMkLst>
            <pc:docMk/>
            <pc:sldMk cId="3129675025" sldId="630"/>
            <ac:picMk id="4" creationId="{36E3AE89-57BF-78AF-4129-C2312EE6F470}"/>
          </ac:picMkLst>
        </pc:picChg>
      </pc:sldChg>
      <pc:sldChg chg="addSp delSp modSp new del mod setBg modClrScheme chgLayout">
        <pc:chgData name="Graphics Guru" userId="d850d2d1f9c44abc" providerId="LiveId" clId="{39452DE5-7C00-4F86-80CF-BD535E802BBB}" dt="2023-08-05T16:50:44.825" v="3728" actId="47"/>
        <pc:sldMkLst>
          <pc:docMk/>
          <pc:sldMk cId="773578233" sldId="631"/>
        </pc:sldMkLst>
        <pc:spChg chg="del">
          <ac:chgData name="Graphics Guru" userId="d850d2d1f9c44abc" providerId="LiveId" clId="{39452DE5-7C00-4F86-80CF-BD535E802BBB}" dt="2023-08-05T16:42:13.550" v="3673" actId="700"/>
          <ac:spMkLst>
            <pc:docMk/>
            <pc:sldMk cId="773578233" sldId="631"/>
            <ac:spMk id="2" creationId="{16A6EA03-512E-7C57-DC17-BB348E3A0843}"/>
          </ac:spMkLst>
        </pc:spChg>
        <pc:spChg chg="del">
          <ac:chgData name="Graphics Guru" userId="d850d2d1f9c44abc" providerId="LiveId" clId="{39452DE5-7C00-4F86-80CF-BD535E802BBB}" dt="2023-08-05T16:42:13.550" v="3673" actId="700"/>
          <ac:spMkLst>
            <pc:docMk/>
            <pc:sldMk cId="773578233" sldId="631"/>
            <ac:spMk id="3" creationId="{2D1F8308-4B97-A26A-62FF-B891936F5C0B}"/>
          </ac:spMkLst>
        </pc:spChg>
        <pc:spChg chg="add del mod">
          <ac:chgData name="Graphics Guru" userId="d850d2d1f9c44abc" providerId="LiveId" clId="{39452DE5-7C00-4F86-80CF-BD535E802BBB}" dt="2023-08-05T16:42:02.568" v="3672"/>
          <ac:spMkLst>
            <pc:docMk/>
            <pc:sldMk cId="773578233" sldId="631"/>
            <ac:spMk id="6" creationId="{DBA786DA-A450-A653-D018-A57A532A8BFD}"/>
          </ac:spMkLst>
        </pc:spChg>
        <pc:spChg chg="add del">
          <ac:chgData name="Graphics Guru" userId="d850d2d1f9c44abc" providerId="LiveId" clId="{39452DE5-7C00-4F86-80CF-BD535E802BBB}" dt="2023-08-05T16:44:39.269" v="3690" actId="26606"/>
          <ac:spMkLst>
            <pc:docMk/>
            <pc:sldMk cId="773578233" sldId="631"/>
            <ac:spMk id="19" creationId="{7AA67C3D-6D28-4C64-81F8-295FC9396EB6}"/>
          </ac:spMkLst>
        </pc:spChg>
        <pc:spChg chg="add del">
          <ac:chgData name="Graphics Guru" userId="d850d2d1f9c44abc" providerId="LiveId" clId="{39452DE5-7C00-4F86-80CF-BD535E802BBB}" dt="2023-08-05T16:44:39.269" v="3690" actId="26606"/>
          <ac:spMkLst>
            <pc:docMk/>
            <pc:sldMk cId="773578233" sldId="631"/>
            <ac:spMk id="21" creationId="{8DBEAE55-3EA1-41D7-A212-5F7D8986C1F2}"/>
          </ac:spMkLst>
        </pc:spChg>
        <pc:spChg chg="add del">
          <ac:chgData name="Graphics Guru" userId="d850d2d1f9c44abc" providerId="LiveId" clId="{39452DE5-7C00-4F86-80CF-BD535E802BBB}" dt="2023-08-05T16:44:39.269" v="3690" actId="26606"/>
          <ac:spMkLst>
            <pc:docMk/>
            <pc:sldMk cId="773578233" sldId="631"/>
            <ac:spMk id="23" creationId="{CFC5F0E7-644F-4101-BE72-12825CF537E7}"/>
          </ac:spMkLst>
        </pc:spChg>
        <pc:spChg chg="add del">
          <ac:chgData name="Graphics Guru" userId="d850d2d1f9c44abc" providerId="LiveId" clId="{39452DE5-7C00-4F86-80CF-BD535E802BBB}" dt="2023-08-05T16:44:39.269" v="3690" actId="26606"/>
          <ac:spMkLst>
            <pc:docMk/>
            <pc:sldMk cId="773578233" sldId="631"/>
            <ac:spMk id="25" creationId="{74283919-7E00-4FC2-BFC9-3F56E58808F7}"/>
          </ac:spMkLst>
        </pc:spChg>
        <pc:spChg chg="add del">
          <ac:chgData name="Graphics Guru" userId="d850d2d1f9c44abc" providerId="LiveId" clId="{39452DE5-7C00-4F86-80CF-BD535E802BBB}" dt="2023-08-05T16:44:39.269" v="3690" actId="26606"/>
          <ac:spMkLst>
            <pc:docMk/>
            <pc:sldMk cId="773578233" sldId="631"/>
            <ac:spMk id="27" creationId="{2217FF4A-5EDF-43B7-90EE-BDD9F1E9EAC2}"/>
          </ac:spMkLst>
        </pc:spChg>
        <pc:spChg chg="add del">
          <ac:chgData name="Graphics Guru" userId="d850d2d1f9c44abc" providerId="LiveId" clId="{39452DE5-7C00-4F86-80CF-BD535E802BBB}" dt="2023-08-05T16:44:39.266" v="3689" actId="26606"/>
          <ac:spMkLst>
            <pc:docMk/>
            <pc:sldMk cId="773578233" sldId="631"/>
            <ac:spMk id="32" creationId="{C3862298-AF85-4572-BED3-52E573EBD410}"/>
          </ac:spMkLst>
        </pc:spChg>
        <pc:spChg chg="add del">
          <ac:chgData name="Graphics Guru" userId="d850d2d1f9c44abc" providerId="LiveId" clId="{39452DE5-7C00-4F86-80CF-BD535E802BBB}" dt="2023-08-05T16:44:39.266" v="3689" actId="26606"/>
          <ac:spMkLst>
            <pc:docMk/>
            <pc:sldMk cId="773578233" sldId="631"/>
            <ac:spMk id="34" creationId="{03E485DD-0C12-45BC-A361-28152A03BB93}"/>
          </ac:spMkLst>
        </pc:spChg>
        <pc:spChg chg="add del">
          <ac:chgData name="Graphics Guru" userId="d850d2d1f9c44abc" providerId="LiveId" clId="{39452DE5-7C00-4F86-80CF-BD535E802BBB}" dt="2023-08-05T16:44:39.266" v="3689" actId="26606"/>
          <ac:spMkLst>
            <pc:docMk/>
            <pc:sldMk cId="773578233" sldId="631"/>
            <ac:spMk id="36" creationId="{6D6B998F-CA62-4EE6-B7E7-046377D4F7EF}"/>
          </ac:spMkLst>
        </pc:spChg>
        <pc:spChg chg="add">
          <ac:chgData name="Graphics Guru" userId="d850d2d1f9c44abc" providerId="LiveId" clId="{39452DE5-7C00-4F86-80CF-BD535E802BBB}" dt="2023-08-05T16:44:39.269" v="3690" actId="26606"/>
          <ac:spMkLst>
            <pc:docMk/>
            <pc:sldMk cId="773578233" sldId="631"/>
            <ac:spMk id="38" creationId="{8DAAB828-02C8-4111-AC14-FF5ACEDDFE37}"/>
          </ac:spMkLst>
        </pc:spChg>
        <pc:grpChg chg="add">
          <ac:chgData name="Graphics Guru" userId="d850d2d1f9c44abc" providerId="LiveId" clId="{39452DE5-7C00-4F86-80CF-BD535E802BBB}" dt="2023-08-05T16:44:39.269" v="3690" actId="26606"/>
          <ac:grpSpMkLst>
            <pc:docMk/>
            <pc:sldMk cId="773578233" sldId="631"/>
            <ac:grpSpMk id="39" creationId="{C32D4553-E775-4F16-9A6F-FED8D166A5B7}"/>
          </ac:grpSpMkLst>
        </pc:grpChg>
        <pc:picChg chg="add del mod">
          <ac:chgData name="Graphics Guru" userId="d850d2d1f9c44abc" providerId="LiveId" clId="{39452DE5-7C00-4F86-80CF-BD535E802BBB}" dt="2023-08-05T16:42:02.568" v="3672"/>
          <ac:picMkLst>
            <pc:docMk/>
            <pc:sldMk cId="773578233" sldId="631"/>
            <ac:picMk id="4" creationId="{CB995108-8744-23A3-BA7C-46517EF8C453}"/>
          </ac:picMkLst>
        </pc:picChg>
        <pc:picChg chg="add del mod">
          <ac:chgData name="Graphics Guru" userId="d850d2d1f9c44abc" providerId="LiveId" clId="{39452DE5-7C00-4F86-80CF-BD535E802BBB}" dt="2023-08-05T16:42:02.568" v="3672"/>
          <ac:picMkLst>
            <pc:docMk/>
            <pc:sldMk cId="773578233" sldId="631"/>
            <ac:picMk id="5" creationId="{0F421FCE-A7EE-D424-3717-1F8309157C4B}"/>
          </ac:picMkLst>
        </pc:picChg>
        <pc:picChg chg="add del mod">
          <ac:chgData name="Graphics Guru" userId="d850d2d1f9c44abc" providerId="LiveId" clId="{39452DE5-7C00-4F86-80CF-BD535E802BBB}" dt="2023-08-05T16:42:02.568" v="3672"/>
          <ac:picMkLst>
            <pc:docMk/>
            <pc:sldMk cId="773578233" sldId="631"/>
            <ac:picMk id="7" creationId="{1DD2AC7B-EFB4-866A-4AA4-0BFD954F4D2D}"/>
          </ac:picMkLst>
        </pc:picChg>
        <pc:picChg chg="add del mod">
          <ac:chgData name="Graphics Guru" userId="d850d2d1f9c44abc" providerId="LiveId" clId="{39452DE5-7C00-4F86-80CF-BD535E802BBB}" dt="2023-08-05T16:42:02.568" v="3672"/>
          <ac:picMkLst>
            <pc:docMk/>
            <pc:sldMk cId="773578233" sldId="631"/>
            <ac:picMk id="8" creationId="{64E57E4B-C489-28E0-0B9D-253C0E971A2A}"/>
          </ac:picMkLst>
        </pc:picChg>
        <pc:picChg chg="add del mod">
          <ac:chgData name="Graphics Guru" userId="d850d2d1f9c44abc" providerId="LiveId" clId="{39452DE5-7C00-4F86-80CF-BD535E802BBB}" dt="2023-08-05T16:42:02.568" v="3672"/>
          <ac:picMkLst>
            <pc:docMk/>
            <pc:sldMk cId="773578233" sldId="631"/>
            <ac:picMk id="9" creationId="{BEEFDE41-E16C-2D9F-EB05-3747A29CB523}"/>
          </ac:picMkLst>
        </pc:picChg>
        <pc:picChg chg="add del mod">
          <ac:chgData name="Graphics Guru" userId="d850d2d1f9c44abc" providerId="LiveId" clId="{39452DE5-7C00-4F86-80CF-BD535E802BBB}" dt="2023-08-05T16:42:02.568" v="3672"/>
          <ac:picMkLst>
            <pc:docMk/>
            <pc:sldMk cId="773578233" sldId="631"/>
            <ac:picMk id="10" creationId="{143131B4-88DF-5C0D-D40F-48EC2621CC6B}"/>
          </ac:picMkLst>
        </pc:picChg>
        <pc:picChg chg="add del mod">
          <ac:chgData name="Graphics Guru" userId="d850d2d1f9c44abc" providerId="LiveId" clId="{39452DE5-7C00-4F86-80CF-BD535E802BBB}" dt="2023-08-05T16:42:02.568" v="3672"/>
          <ac:picMkLst>
            <pc:docMk/>
            <pc:sldMk cId="773578233" sldId="631"/>
            <ac:picMk id="11" creationId="{F8FB0EC1-9215-BD8A-73E2-DA0577E8A171}"/>
          </ac:picMkLst>
        </pc:picChg>
        <pc:picChg chg="add del mod">
          <ac:chgData name="Graphics Guru" userId="d850d2d1f9c44abc" providerId="LiveId" clId="{39452DE5-7C00-4F86-80CF-BD535E802BBB}" dt="2023-08-05T16:42:02.568" v="3672"/>
          <ac:picMkLst>
            <pc:docMk/>
            <pc:sldMk cId="773578233" sldId="631"/>
            <ac:picMk id="12" creationId="{E56D8621-6277-54BA-D822-AC56C7FFFB0A}"/>
          </ac:picMkLst>
        </pc:picChg>
        <pc:picChg chg="add del mod">
          <ac:chgData name="Graphics Guru" userId="d850d2d1f9c44abc" providerId="LiveId" clId="{39452DE5-7C00-4F86-80CF-BD535E802BBB}" dt="2023-08-05T16:44:08.306" v="3687" actId="478"/>
          <ac:picMkLst>
            <pc:docMk/>
            <pc:sldMk cId="773578233" sldId="631"/>
            <ac:picMk id="13" creationId="{6D0908D3-8DD9-94D9-0B0A-29929CA9773E}"/>
          </ac:picMkLst>
        </pc:picChg>
        <pc:picChg chg="add mod">
          <ac:chgData name="Graphics Guru" userId="d850d2d1f9c44abc" providerId="LiveId" clId="{39452DE5-7C00-4F86-80CF-BD535E802BBB}" dt="2023-08-05T16:44:39.269" v="3690" actId="26606"/>
          <ac:picMkLst>
            <pc:docMk/>
            <pc:sldMk cId="773578233" sldId="631"/>
            <ac:picMk id="14" creationId="{A3AFCC32-419F-0BF0-482F-C7213F9E19A9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718737769" sldId="631"/>
        </pc:sldMkLst>
      </pc:sldChg>
      <pc:sldChg chg="modSp new mod">
        <pc:chgData name="Graphics Guru" userId="d850d2d1f9c44abc" providerId="LiveId" clId="{39452DE5-7C00-4F86-80CF-BD535E802BBB}" dt="2023-08-06T06:32:21.393" v="4571" actId="20577"/>
        <pc:sldMkLst>
          <pc:docMk/>
          <pc:sldMk cId="1904645576" sldId="631"/>
        </pc:sldMkLst>
        <pc:spChg chg="mod">
          <ac:chgData name="Graphics Guru" userId="d850d2d1f9c44abc" providerId="LiveId" clId="{39452DE5-7C00-4F86-80CF-BD535E802BBB}" dt="2023-08-05T16:51:22.452" v="3763" actId="403"/>
          <ac:spMkLst>
            <pc:docMk/>
            <pc:sldMk cId="1904645576" sldId="631"/>
            <ac:spMk id="2" creationId="{65CAF4FC-247F-A671-E096-A91B09C8B036}"/>
          </ac:spMkLst>
        </pc:spChg>
        <pc:spChg chg="mod">
          <ac:chgData name="Graphics Guru" userId="d850d2d1f9c44abc" providerId="LiveId" clId="{39452DE5-7C00-4F86-80CF-BD535E802BBB}" dt="2023-08-06T06:32:21.393" v="4571" actId="20577"/>
          <ac:spMkLst>
            <pc:docMk/>
            <pc:sldMk cId="1904645576" sldId="631"/>
            <ac:spMk id="3" creationId="{F9DA0F06-ECBF-E6B7-28CA-FCB2AD7E8C62}"/>
          </ac:spMkLst>
        </pc:spChg>
      </pc:sldChg>
      <pc:sldChg chg="addSp delSp modSp new del mod modClrScheme chgLayout">
        <pc:chgData name="Graphics Guru" userId="d850d2d1f9c44abc" providerId="LiveId" clId="{39452DE5-7C00-4F86-80CF-BD535E802BBB}" dt="2023-08-05T16:35:29.679" v="3663" actId="47"/>
        <pc:sldMkLst>
          <pc:docMk/>
          <pc:sldMk cId="2515134909" sldId="631"/>
        </pc:sldMkLst>
        <pc:spChg chg="del">
          <ac:chgData name="Graphics Guru" userId="d850d2d1f9c44abc" providerId="LiveId" clId="{39452DE5-7C00-4F86-80CF-BD535E802BBB}" dt="2023-08-05T16:34:46.688" v="3660" actId="700"/>
          <ac:spMkLst>
            <pc:docMk/>
            <pc:sldMk cId="2515134909" sldId="631"/>
            <ac:spMk id="2" creationId="{06EE4280-42F9-FA6B-C7AB-91302E9AE122}"/>
          </ac:spMkLst>
        </pc:spChg>
        <pc:spChg chg="del">
          <ac:chgData name="Graphics Guru" userId="d850d2d1f9c44abc" providerId="LiveId" clId="{39452DE5-7C00-4F86-80CF-BD535E802BBB}" dt="2023-08-05T16:34:46.688" v="3660" actId="700"/>
          <ac:spMkLst>
            <pc:docMk/>
            <pc:sldMk cId="2515134909" sldId="631"/>
            <ac:spMk id="3" creationId="{1C473318-D92D-4460-14E1-001C749FFAD7}"/>
          </ac:spMkLst>
        </pc:spChg>
        <pc:spChg chg="add mod">
          <ac:chgData name="Graphics Guru" userId="d850d2d1f9c44abc" providerId="LiveId" clId="{39452DE5-7C00-4F86-80CF-BD535E802BBB}" dt="2023-08-05T16:34:47.910" v="3661"/>
          <ac:spMkLst>
            <pc:docMk/>
            <pc:sldMk cId="2515134909" sldId="631"/>
            <ac:spMk id="6" creationId="{3109BA5B-F015-FD91-13C8-7F5AD95A6E89}"/>
          </ac:spMkLst>
        </pc:spChg>
        <pc:picChg chg="add mod">
          <ac:chgData name="Graphics Guru" userId="d850d2d1f9c44abc" providerId="LiveId" clId="{39452DE5-7C00-4F86-80CF-BD535E802BBB}" dt="2023-08-05T16:34:47.910" v="3661"/>
          <ac:picMkLst>
            <pc:docMk/>
            <pc:sldMk cId="2515134909" sldId="631"/>
            <ac:picMk id="4" creationId="{23728163-A71F-3DD4-F079-9EAC2752541F}"/>
          </ac:picMkLst>
        </pc:picChg>
        <pc:picChg chg="add mod">
          <ac:chgData name="Graphics Guru" userId="d850d2d1f9c44abc" providerId="LiveId" clId="{39452DE5-7C00-4F86-80CF-BD535E802BBB}" dt="2023-08-05T16:34:47.910" v="3661"/>
          <ac:picMkLst>
            <pc:docMk/>
            <pc:sldMk cId="2515134909" sldId="631"/>
            <ac:picMk id="5" creationId="{65F53AD8-C62D-2ADE-3FB3-156ED9D141EB}"/>
          </ac:picMkLst>
        </pc:picChg>
        <pc:picChg chg="add mod">
          <ac:chgData name="Graphics Guru" userId="d850d2d1f9c44abc" providerId="LiveId" clId="{39452DE5-7C00-4F86-80CF-BD535E802BBB}" dt="2023-08-05T16:34:47.910" v="3661"/>
          <ac:picMkLst>
            <pc:docMk/>
            <pc:sldMk cId="2515134909" sldId="631"/>
            <ac:picMk id="7" creationId="{0A74A763-EA51-F33A-B122-FD342E6F51CE}"/>
          </ac:picMkLst>
        </pc:picChg>
        <pc:picChg chg="add mod">
          <ac:chgData name="Graphics Guru" userId="d850d2d1f9c44abc" providerId="LiveId" clId="{39452DE5-7C00-4F86-80CF-BD535E802BBB}" dt="2023-08-05T16:35:15.217" v="3662" actId="1076"/>
          <ac:picMkLst>
            <pc:docMk/>
            <pc:sldMk cId="2515134909" sldId="631"/>
            <ac:picMk id="8" creationId="{C58CEA6B-BAA1-0C0A-5653-1573740AAE35}"/>
          </ac:picMkLst>
        </pc:picChg>
        <pc:picChg chg="add mod">
          <ac:chgData name="Graphics Guru" userId="d850d2d1f9c44abc" providerId="LiveId" clId="{39452DE5-7C00-4F86-80CF-BD535E802BBB}" dt="2023-08-05T16:34:47.910" v="3661"/>
          <ac:picMkLst>
            <pc:docMk/>
            <pc:sldMk cId="2515134909" sldId="631"/>
            <ac:picMk id="9" creationId="{CC319160-833C-3E5E-68DE-F4BBDB1C1D69}"/>
          </ac:picMkLst>
        </pc:picChg>
        <pc:picChg chg="add mod">
          <ac:chgData name="Graphics Guru" userId="d850d2d1f9c44abc" providerId="LiveId" clId="{39452DE5-7C00-4F86-80CF-BD535E802BBB}" dt="2023-08-05T16:34:47.910" v="3661"/>
          <ac:picMkLst>
            <pc:docMk/>
            <pc:sldMk cId="2515134909" sldId="631"/>
            <ac:picMk id="10" creationId="{670396D9-8A0F-E869-22AA-7154B561E8D8}"/>
          </ac:picMkLst>
        </pc:picChg>
        <pc:picChg chg="add mod">
          <ac:chgData name="Graphics Guru" userId="d850d2d1f9c44abc" providerId="LiveId" clId="{39452DE5-7C00-4F86-80CF-BD535E802BBB}" dt="2023-08-05T16:34:47.910" v="3661"/>
          <ac:picMkLst>
            <pc:docMk/>
            <pc:sldMk cId="2515134909" sldId="631"/>
            <ac:picMk id="11" creationId="{359B046E-5AE4-18F9-1779-59E495FD35B1}"/>
          </ac:picMkLst>
        </pc:picChg>
        <pc:picChg chg="add mod">
          <ac:chgData name="Graphics Guru" userId="d850d2d1f9c44abc" providerId="LiveId" clId="{39452DE5-7C00-4F86-80CF-BD535E802BBB}" dt="2023-08-05T16:34:47.910" v="3661"/>
          <ac:picMkLst>
            <pc:docMk/>
            <pc:sldMk cId="2515134909" sldId="631"/>
            <ac:picMk id="12" creationId="{DDB1CA45-F4F5-2BC3-3706-F94AA5331E2F}"/>
          </ac:picMkLst>
        </pc:picChg>
      </pc:sldChg>
      <pc:sldChg chg="addSp delSp modSp new del mod">
        <pc:chgData name="Graphics Guru" userId="d850d2d1f9c44abc" providerId="LiveId" clId="{39452DE5-7C00-4F86-80CF-BD535E802BBB}" dt="2023-08-05T17:47:31.793" v="4370" actId="47"/>
        <pc:sldMkLst>
          <pc:docMk/>
          <pc:sldMk cId="915479651" sldId="632"/>
        </pc:sldMkLst>
        <pc:spChg chg="add del">
          <ac:chgData name="Graphics Guru" userId="d850d2d1f9c44abc" providerId="LiveId" clId="{39452DE5-7C00-4F86-80CF-BD535E802BBB}" dt="2023-08-05T17:38:01.841" v="4212" actId="11529"/>
          <ac:spMkLst>
            <pc:docMk/>
            <pc:sldMk cId="915479651" sldId="632"/>
            <ac:spMk id="5" creationId="{F2256D9B-7741-10EB-C675-13ADE7D7462E}"/>
          </ac:spMkLst>
        </pc:spChg>
        <pc:spChg chg="add mod">
          <ac:chgData name="Graphics Guru" userId="d850d2d1f9c44abc" providerId="LiveId" clId="{39452DE5-7C00-4F86-80CF-BD535E802BBB}" dt="2023-08-05T17:40:59.401" v="4324" actId="208"/>
          <ac:spMkLst>
            <pc:docMk/>
            <pc:sldMk cId="915479651" sldId="632"/>
            <ac:spMk id="6" creationId="{308AC475-1BD3-EA5E-CBF9-9771E997BC77}"/>
          </ac:spMkLst>
        </pc:spChg>
        <pc:picChg chg="add mod">
          <ac:chgData name="Graphics Guru" userId="d850d2d1f9c44abc" providerId="LiveId" clId="{39452DE5-7C00-4F86-80CF-BD535E802BBB}" dt="2023-08-05T17:37:52.083" v="4210" actId="1076"/>
          <ac:picMkLst>
            <pc:docMk/>
            <pc:sldMk cId="915479651" sldId="632"/>
            <ac:picMk id="4" creationId="{BB662477-87D0-4A25-3411-2DEBC5A54751}"/>
          </ac:picMkLst>
        </pc:picChg>
      </pc:sldChg>
      <pc:sldChg chg="addSp delSp modSp new del mod modClrScheme chgLayout">
        <pc:chgData name="Graphics Guru" userId="d850d2d1f9c44abc" providerId="LiveId" clId="{39452DE5-7C00-4F86-80CF-BD535E802BBB}" dt="2023-08-05T17:33:22.427" v="4171" actId="47"/>
        <pc:sldMkLst>
          <pc:docMk/>
          <pc:sldMk cId="1541795554" sldId="632"/>
        </pc:sldMkLst>
        <pc:spChg chg="del">
          <ac:chgData name="Graphics Guru" userId="d850d2d1f9c44abc" providerId="LiveId" clId="{39452DE5-7C00-4F86-80CF-BD535E802BBB}" dt="2023-08-05T17:20:02.084" v="4000" actId="700"/>
          <ac:spMkLst>
            <pc:docMk/>
            <pc:sldMk cId="1541795554" sldId="632"/>
            <ac:spMk id="2" creationId="{7088A028-8335-9AE8-7B1A-F59891A6C60D}"/>
          </ac:spMkLst>
        </pc:spChg>
        <pc:spChg chg="del">
          <ac:chgData name="Graphics Guru" userId="d850d2d1f9c44abc" providerId="LiveId" clId="{39452DE5-7C00-4F86-80CF-BD535E802BBB}" dt="2023-08-05T17:20:02.084" v="4000" actId="700"/>
          <ac:spMkLst>
            <pc:docMk/>
            <pc:sldMk cId="1541795554" sldId="632"/>
            <ac:spMk id="3" creationId="{5E018F6A-1F68-D9B6-3CE1-A9CD4B71AD44}"/>
          </ac:spMkLst>
        </pc:spChg>
        <pc:spChg chg="add mod">
          <ac:chgData name="Graphics Guru" userId="d850d2d1f9c44abc" providerId="LiveId" clId="{39452DE5-7C00-4F86-80CF-BD535E802BBB}" dt="2023-08-05T17:25:23.439" v="4064" actId="208"/>
          <ac:spMkLst>
            <pc:docMk/>
            <pc:sldMk cId="1541795554" sldId="632"/>
            <ac:spMk id="5" creationId="{49FDA68D-F4B9-3B9C-EB26-DFABC0DB24CB}"/>
          </ac:spMkLst>
        </pc:spChg>
        <pc:picChg chg="add mod">
          <ac:chgData name="Graphics Guru" userId="d850d2d1f9c44abc" providerId="LiveId" clId="{39452DE5-7C00-4F86-80CF-BD535E802BBB}" dt="2023-08-05T17:23:54.968" v="4056" actId="207"/>
          <ac:picMkLst>
            <pc:docMk/>
            <pc:sldMk cId="1541795554" sldId="632"/>
            <ac:picMk id="4" creationId="{118BB029-3D6D-3D63-4137-BC1C4A2B1C3E}"/>
          </ac:picMkLst>
        </pc:picChg>
      </pc:sldChg>
      <pc:sldChg chg="addSp new">
        <pc:chgData name="Graphics Guru" userId="d850d2d1f9c44abc" providerId="LiveId" clId="{39452DE5-7C00-4F86-80CF-BD535E802BBB}" dt="2023-08-05T19:20:30.131" v="4433"/>
        <pc:sldMkLst>
          <pc:docMk/>
          <pc:sldMk cId="2643611538" sldId="632"/>
        </pc:sldMkLst>
        <pc:picChg chg="add">
          <ac:chgData name="Graphics Guru" userId="d850d2d1f9c44abc" providerId="LiveId" clId="{39452DE5-7C00-4F86-80CF-BD535E802BBB}" dt="2023-08-05T19:20:30.131" v="4433"/>
          <ac:picMkLst>
            <pc:docMk/>
            <pc:sldMk cId="2643611538" sldId="632"/>
            <ac:picMk id="2050" creationId="{4A0BA293-5A72-F181-F1EE-1BBBA2BE646B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3731837351" sldId="632"/>
        </pc:sldMkLst>
      </pc:sldChg>
      <pc:sldChg chg="add ord">
        <pc:chgData name="Graphics Guru" userId="d850d2d1f9c44abc" providerId="LiveId" clId="{39452DE5-7C00-4F86-80CF-BD535E802BBB}" dt="2023-08-06T04:03:45.418" v="4475"/>
        <pc:sldMkLst>
          <pc:docMk/>
          <pc:sldMk cId="56336203" sldId="633"/>
        </pc:sldMkLst>
      </pc:sldChg>
      <pc:sldChg chg="addSp new add del">
        <pc:chgData name="Graphics Guru" userId="d850d2d1f9c44abc" providerId="LiveId" clId="{39452DE5-7C00-4F86-80CF-BD535E802BBB}" dt="2023-08-06T04:01:45.547" v="4468" actId="2696"/>
        <pc:sldMkLst>
          <pc:docMk/>
          <pc:sldMk cId="557508686" sldId="633"/>
        </pc:sldMkLst>
        <pc:picChg chg="add">
          <ac:chgData name="Graphics Guru" userId="d850d2d1f9c44abc" providerId="LiveId" clId="{39452DE5-7C00-4F86-80CF-BD535E802BBB}" dt="2023-08-05T19:21:01.659" v="4437"/>
          <ac:picMkLst>
            <pc:docMk/>
            <pc:sldMk cId="557508686" sldId="633"/>
            <ac:picMk id="5122" creationId="{0D4689F9-3D56-4132-3C66-E541AFFF96BE}"/>
          </ac:picMkLst>
        </pc:picChg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1056261828" sldId="633"/>
        </pc:sldMkLst>
      </pc:sldChg>
      <pc:sldChg chg="add del">
        <pc:chgData name="Graphics Guru" userId="d850d2d1f9c44abc" providerId="LiveId" clId="{39452DE5-7C00-4F86-80CF-BD535E802BBB}" dt="2023-08-06T04:01:26.102" v="4466"/>
        <pc:sldMkLst>
          <pc:docMk/>
          <pc:sldMk cId="3308565204" sldId="633"/>
        </pc:sldMkLst>
      </pc:sldChg>
      <pc:sldChg chg="del">
        <pc:chgData name="Graphics Guru" userId="d850d2d1f9c44abc" providerId="LiveId" clId="{39452DE5-7C00-4F86-80CF-BD535E802BBB}" dt="2023-07-30T23:13:56.533" v="3" actId="47"/>
        <pc:sldMkLst>
          <pc:docMk/>
          <pc:sldMk cId="664438966" sldId="634"/>
        </pc:sldMkLst>
      </pc:sldChg>
      <pc:sldChg chg="addSp modSp new mod">
        <pc:chgData name="Graphics Guru" userId="d850d2d1f9c44abc" providerId="LiveId" clId="{39452DE5-7C00-4F86-80CF-BD535E802BBB}" dt="2023-08-05T21:00:53.143" v="4449" actId="1076"/>
        <pc:sldMkLst>
          <pc:docMk/>
          <pc:sldMk cId="3521298697" sldId="634"/>
        </pc:sldMkLst>
        <pc:picChg chg="add mod">
          <ac:chgData name="Graphics Guru" userId="d850d2d1f9c44abc" providerId="LiveId" clId="{39452DE5-7C00-4F86-80CF-BD535E802BBB}" dt="2023-08-05T21:00:53.143" v="4449" actId="1076"/>
          <ac:picMkLst>
            <pc:docMk/>
            <pc:sldMk cId="3521298697" sldId="634"/>
            <ac:picMk id="3" creationId="{4C430F0E-39CC-E109-67BB-37921132A534}"/>
          </ac:picMkLst>
        </pc:picChg>
      </pc:sldChg>
      <pc:sldChg chg="addSp modSp new">
        <pc:chgData name="Graphics Guru" userId="d850d2d1f9c44abc" providerId="LiveId" clId="{39452DE5-7C00-4F86-80CF-BD535E802BBB}" dt="2023-08-05T21:57:20.740" v="4454" actId="1076"/>
        <pc:sldMkLst>
          <pc:docMk/>
          <pc:sldMk cId="2478289783" sldId="635"/>
        </pc:sldMkLst>
        <pc:picChg chg="add mod">
          <ac:chgData name="Graphics Guru" userId="d850d2d1f9c44abc" providerId="LiveId" clId="{39452DE5-7C00-4F86-80CF-BD535E802BBB}" dt="2023-08-05T21:57:20.740" v="4454" actId="1076"/>
          <ac:picMkLst>
            <pc:docMk/>
            <pc:sldMk cId="2478289783" sldId="635"/>
            <ac:picMk id="6146" creationId="{3B636210-A77C-0E00-1AC6-E899445977E8}"/>
          </ac:picMkLst>
        </pc:picChg>
      </pc:sldChg>
      <pc:sldChg chg="modSp new del">
        <pc:chgData name="Graphics Guru" userId="d850d2d1f9c44abc" providerId="LiveId" clId="{39452DE5-7C00-4F86-80CF-BD535E802BBB}" dt="2023-07-30T23:20:42.680" v="95" actId="47"/>
        <pc:sldMkLst>
          <pc:docMk/>
          <pc:sldMk cId="3461137684" sldId="635"/>
        </pc:sldMkLst>
        <pc:spChg chg="mod">
          <ac:chgData name="Graphics Guru" userId="d850d2d1f9c44abc" providerId="LiveId" clId="{39452DE5-7C00-4F86-80CF-BD535E802BBB}" dt="2023-07-30T23:14:09.718" v="4"/>
          <ac:spMkLst>
            <pc:docMk/>
            <pc:sldMk cId="3461137684" sldId="635"/>
            <ac:spMk id="2" creationId="{9E879804-E23D-E257-6A49-99293A52BC49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k cId="3461137684" sldId="635"/>
            <ac:spMk id="3" creationId="{6B6B8681-EC63-888E-9320-3AE88E4D7014}"/>
          </ac:spMkLst>
        </pc:spChg>
      </pc:sldChg>
      <pc:sldChg chg="addSp modSp new mod">
        <pc:chgData name="Graphics Guru" userId="d850d2d1f9c44abc" providerId="LiveId" clId="{39452DE5-7C00-4F86-80CF-BD535E802BBB}" dt="2023-08-05T21:59:22.760" v="4459" actId="1076"/>
        <pc:sldMkLst>
          <pc:docMk/>
          <pc:sldMk cId="3607372559" sldId="636"/>
        </pc:sldMkLst>
        <pc:picChg chg="add mod">
          <ac:chgData name="Graphics Guru" userId="d850d2d1f9c44abc" providerId="LiveId" clId="{39452DE5-7C00-4F86-80CF-BD535E802BBB}" dt="2023-08-05T21:59:22.760" v="4459" actId="1076"/>
          <ac:picMkLst>
            <pc:docMk/>
            <pc:sldMk cId="3607372559" sldId="636"/>
            <ac:picMk id="3" creationId="{5BF9C2A4-6CBD-F299-34C4-5EAFB0D41532}"/>
          </ac:picMkLst>
        </pc:picChg>
      </pc:sldChg>
      <pc:sldChg chg="addSp modSp new mod">
        <pc:chgData name="Graphics Guru" userId="d850d2d1f9c44abc" providerId="LiveId" clId="{39452DE5-7C00-4F86-80CF-BD535E802BBB}" dt="2023-08-06T06:01:52.075" v="4482" actId="1076"/>
        <pc:sldMkLst>
          <pc:docMk/>
          <pc:sldMk cId="3647299157" sldId="637"/>
        </pc:sldMkLst>
        <pc:picChg chg="add mod">
          <ac:chgData name="Graphics Guru" userId="d850d2d1f9c44abc" providerId="LiveId" clId="{39452DE5-7C00-4F86-80CF-BD535E802BBB}" dt="2023-08-06T06:01:52.075" v="4482" actId="1076"/>
          <ac:picMkLst>
            <pc:docMk/>
            <pc:sldMk cId="3647299157" sldId="637"/>
            <ac:picMk id="3" creationId="{F4AADB59-BD62-86A4-2EE6-E226D32BF4C6}"/>
          </ac:picMkLst>
        </pc:picChg>
      </pc:sldChg>
      <pc:sldChg chg="addSp modSp new mod">
        <pc:chgData name="Graphics Guru" userId="d850d2d1f9c44abc" providerId="LiveId" clId="{39452DE5-7C00-4F86-80CF-BD535E802BBB}" dt="2023-08-06T06:02:36.039" v="4486" actId="14100"/>
        <pc:sldMkLst>
          <pc:docMk/>
          <pc:sldMk cId="1723956196" sldId="638"/>
        </pc:sldMkLst>
        <pc:picChg chg="add mod">
          <ac:chgData name="Graphics Guru" userId="d850d2d1f9c44abc" providerId="LiveId" clId="{39452DE5-7C00-4F86-80CF-BD535E802BBB}" dt="2023-08-06T06:02:36.039" v="4486" actId="14100"/>
          <ac:picMkLst>
            <pc:docMk/>
            <pc:sldMk cId="1723956196" sldId="638"/>
            <ac:picMk id="3" creationId="{D5F9BCDC-A659-A94E-58A7-83B66897B476}"/>
          </ac:picMkLst>
        </pc:picChg>
      </pc:sldChg>
      <pc:sldChg chg="addSp modSp new mod">
        <pc:chgData name="Graphics Guru" userId="d850d2d1f9c44abc" providerId="LiveId" clId="{39452DE5-7C00-4F86-80CF-BD535E802BBB}" dt="2023-08-06T06:03:52.951" v="4491" actId="1076"/>
        <pc:sldMkLst>
          <pc:docMk/>
          <pc:sldMk cId="3059266390" sldId="639"/>
        </pc:sldMkLst>
        <pc:picChg chg="add mod">
          <ac:chgData name="Graphics Guru" userId="d850d2d1f9c44abc" providerId="LiveId" clId="{39452DE5-7C00-4F86-80CF-BD535E802BBB}" dt="2023-08-06T06:03:52.951" v="4491" actId="1076"/>
          <ac:picMkLst>
            <pc:docMk/>
            <pc:sldMk cId="3059266390" sldId="639"/>
            <ac:picMk id="3" creationId="{03D71379-9CE3-E17D-C278-A4513B849955}"/>
          </ac:picMkLst>
        </pc:picChg>
      </pc:sldChg>
      <pc:sldChg chg="addSp delSp modSp new mod">
        <pc:chgData name="Graphics Guru" userId="d850d2d1f9c44abc" providerId="LiveId" clId="{39452DE5-7C00-4F86-80CF-BD535E802BBB}" dt="2023-08-06T06:11:21.276" v="4503" actId="14100"/>
        <pc:sldMkLst>
          <pc:docMk/>
          <pc:sldMk cId="2534011158" sldId="640"/>
        </pc:sldMkLst>
        <pc:picChg chg="add mod">
          <ac:chgData name="Graphics Guru" userId="d850d2d1f9c44abc" providerId="LiveId" clId="{39452DE5-7C00-4F86-80CF-BD535E802BBB}" dt="2023-08-06T06:04:55.496" v="4496" actId="14100"/>
          <ac:picMkLst>
            <pc:docMk/>
            <pc:sldMk cId="2534011158" sldId="640"/>
            <ac:picMk id="3" creationId="{BD7660B2-2D0B-CD77-8A45-FC622BB657F3}"/>
          </ac:picMkLst>
        </pc:picChg>
        <pc:picChg chg="add del mod">
          <ac:chgData name="Graphics Guru" userId="d850d2d1f9c44abc" providerId="LiveId" clId="{39452DE5-7C00-4F86-80CF-BD535E802BBB}" dt="2023-08-06T06:09:51.527" v="4500" actId="478"/>
          <ac:picMkLst>
            <pc:docMk/>
            <pc:sldMk cId="2534011158" sldId="640"/>
            <ac:picMk id="5" creationId="{95EB99A5-8C41-2BA1-A3E8-3FACE88AAA8D}"/>
          </ac:picMkLst>
        </pc:picChg>
        <pc:picChg chg="add mod">
          <ac:chgData name="Graphics Guru" userId="d850d2d1f9c44abc" providerId="LiveId" clId="{39452DE5-7C00-4F86-80CF-BD535E802BBB}" dt="2023-08-06T06:11:21.276" v="4503" actId="14100"/>
          <ac:picMkLst>
            <pc:docMk/>
            <pc:sldMk cId="2534011158" sldId="640"/>
            <ac:picMk id="7" creationId="{014F8FB3-C469-2206-E56B-E89B3579FAFB}"/>
          </ac:picMkLst>
        </pc:picChg>
      </pc:sldChg>
      <pc:sldChg chg="addSp modSp new mod modClrScheme chgLayout">
        <pc:chgData name="Graphics Guru" userId="d850d2d1f9c44abc" providerId="LiveId" clId="{39452DE5-7C00-4F86-80CF-BD535E802BBB}" dt="2023-08-08T02:13:46.448" v="4793" actId="20577"/>
        <pc:sldMkLst>
          <pc:docMk/>
          <pc:sldMk cId="1542048243" sldId="641"/>
        </pc:sldMkLst>
        <pc:spChg chg="add mod">
          <ac:chgData name="Graphics Guru" userId="d850d2d1f9c44abc" providerId="LiveId" clId="{39452DE5-7C00-4F86-80CF-BD535E802BBB}" dt="2023-08-08T02:11:10.187" v="4769" actId="700"/>
          <ac:spMkLst>
            <pc:docMk/>
            <pc:sldMk cId="1542048243" sldId="641"/>
            <ac:spMk id="2" creationId="{EF843F80-1BD0-21B1-072A-78E28818A329}"/>
          </ac:spMkLst>
        </pc:spChg>
        <pc:spChg chg="add mod">
          <ac:chgData name="Graphics Guru" userId="d850d2d1f9c44abc" providerId="LiveId" clId="{39452DE5-7C00-4F86-80CF-BD535E802BBB}" dt="2023-08-08T02:13:46.448" v="4793" actId="20577"/>
          <ac:spMkLst>
            <pc:docMk/>
            <pc:sldMk cId="1542048243" sldId="641"/>
            <ac:spMk id="3" creationId="{4890B74B-79F1-007D-70E5-960C2B90299A}"/>
          </ac:spMkLst>
        </pc:spChg>
      </pc:sldChg>
      <pc:sldChg chg="addSp delSp modSp add mod">
        <pc:chgData name="Graphics Guru" userId="d850d2d1f9c44abc" providerId="LiveId" clId="{39452DE5-7C00-4F86-80CF-BD535E802BBB}" dt="2023-08-07T05:06:08.442" v="4768" actId="1076"/>
        <pc:sldMkLst>
          <pc:docMk/>
          <pc:sldMk cId="565408202" sldId="642"/>
        </pc:sldMkLst>
        <pc:spChg chg="mod">
          <ac:chgData name="Graphics Guru" userId="d850d2d1f9c44abc" providerId="LiveId" clId="{39452DE5-7C00-4F86-80CF-BD535E802BBB}" dt="2023-08-07T05:05:51.956" v="4766" actId="20577"/>
          <ac:spMkLst>
            <pc:docMk/>
            <pc:sldMk cId="565408202" sldId="642"/>
            <ac:spMk id="2" creationId="{3EF90CBE-AE55-4D1B-C199-F34D0F199099}"/>
          </ac:spMkLst>
        </pc:spChg>
        <pc:spChg chg="del">
          <ac:chgData name="Graphics Guru" userId="d850d2d1f9c44abc" providerId="LiveId" clId="{39452DE5-7C00-4F86-80CF-BD535E802BBB}" dt="2023-08-07T05:06:05.293" v="4767" actId="478"/>
          <ac:spMkLst>
            <pc:docMk/>
            <pc:sldMk cId="565408202" sldId="642"/>
            <ac:spMk id="6" creationId="{890C4DB9-B066-638E-BFC1-F738F4EF55EA}"/>
          </ac:spMkLst>
        </pc:spChg>
        <pc:picChg chg="add mod">
          <ac:chgData name="Graphics Guru" userId="d850d2d1f9c44abc" providerId="LiveId" clId="{39452DE5-7C00-4F86-80CF-BD535E802BBB}" dt="2023-08-07T05:06:08.442" v="4768" actId="1076"/>
          <ac:picMkLst>
            <pc:docMk/>
            <pc:sldMk cId="565408202" sldId="642"/>
            <ac:picMk id="4" creationId="{57AD8979-C63C-6DA9-6C38-0DF28C8DCD26}"/>
          </ac:picMkLst>
        </pc:picChg>
        <pc:picChg chg="del">
          <ac:chgData name="Graphics Guru" userId="d850d2d1f9c44abc" providerId="LiveId" clId="{39452DE5-7C00-4F86-80CF-BD535E802BBB}" dt="2023-08-07T05:04:20.586" v="4725" actId="478"/>
          <ac:picMkLst>
            <pc:docMk/>
            <pc:sldMk cId="565408202" sldId="642"/>
            <ac:picMk id="1026" creationId="{74604D66-2D5C-C55B-15B4-AA49E6251548}"/>
          </ac:picMkLst>
        </pc:picChg>
      </pc:sldChg>
      <pc:sldChg chg="modSp new mod">
        <pc:chgData name="Graphics Guru" userId="d850d2d1f9c44abc" providerId="LiveId" clId="{39452DE5-7C00-4F86-80CF-BD535E802BBB}" dt="2023-08-08T02:22:36.703" v="4836" actId="27636"/>
        <pc:sldMkLst>
          <pc:docMk/>
          <pc:sldMk cId="2689162253" sldId="643"/>
        </pc:sldMkLst>
        <pc:spChg chg="mod">
          <ac:chgData name="Graphics Guru" userId="d850d2d1f9c44abc" providerId="LiveId" clId="{39452DE5-7C00-4F86-80CF-BD535E802BBB}" dt="2023-08-08T02:22:36.703" v="4836" actId="27636"/>
          <ac:spMkLst>
            <pc:docMk/>
            <pc:sldMk cId="2689162253" sldId="643"/>
            <ac:spMk id="3" creationId="{7DE066E4-78F0-BE3C-B728-DA6E92870C09}"/>
          </ac:spMkLst>
        </pc:spChg>
      </pc:sldChg>
      <pc:sldChg chg="modSp new mod">
        <pc:chgData name="Graphics Guru" userId="d850d2d1f9c44abc" providerId="LiveId" clId="{39452DE5-7C00-4F86-80CF-BD535E802BBB}" dt="2023-08-08T02:24:49.013" v="4838"/>
        <pc:sldMkLst>
          <pc:docMk/>
          <pc:sldMk cId="1901452144" sldId="644"/>
        </pc:sldMkLst>
        <pc:spChg chg="mod">
          <ac:chgData name="Graphics Guru" userId="d850d2d1f9c44abc" providerId="LiveId" clId="{39452DE5-7C00-4F86-80CF-BD535E802BBB}" dt="2023-08-08T02:24:49.013" v="4838"/>
          <ac:spMkLst>
            <pc:docMk/>
            <pc:sldMk cId="1901452144" sldId="644"/>
            <ac:spMk id="3" creationId="{0023C4C9-CA4A-8AE1-849B-B83FC5B23DD3}"/>
          </ac:spMkLst>
        </pc:spChg>
      </pc:sldChg>
      <pc:sldChg chg="addSp delSp modSp new mod">
        <pc:chgData name="Graphics Guru" userId="d850d2d1f9c44abc" providerId="LiveId" clId="{39452DE5-7C00-4F86-80CF-BD535E802BBB}" dt="2023-08-08T23:20:10.784" v="4938" actId="14100"/>
        <pc:sldMkLst>
          <pc:docMk/>
          <pc:sldMk cId="3530378235" sldId="645"/>
        </pc:sldMkLst>
        <pc:picChg chg="add mod">
          <ac:chgData name="Graphics Guru" userId="d850d2d1f9c44abc" providerId="LiveId" clId="{39452DE5-7C00-4F86-80CF-BD535E802BBB}" dt="2023-08-08T23:17:25.651" v="4926" actId="14100"/>
          <ac:picMkLst>
            <pc:docMk/>
            <pc:sldMk cId="3530378235" sldId="645"/>
            <ac:picMk id="3" creationId="{B8CAA6DF-7A32-79FF-A728-DEE52A20C5AF}"/>
          </ac:picMkLst>
        </pc:picChg>
        <pc:picChg chg="add del mod">
          <ac:chgData name="Graphics Guru" userId="d850d2d1f9c44abc" providerId="LiveId" clId="{39452DE5-7C00-4F86-80CF-BD535E802BBB}" dt="2023-08-08T23:19:31.998" v="4933" actId="478"/>
          <ac:picMkLst>
            <pc:docMk/>
            <pc:sldMk cId="3530378235" sldId="645"/>
            <ac:picMk id="5" creationId="{8EA74AA3-2C2B-0879-5B48-812B6D3FBB4C}"/>
          </ac:picMkLst>
        </pc:picChg>
        <pc:picChg chg="add del">
          <ac:chgData name="Graphics Guru" userId="d850d2d1f9c44abc" providerId="LiveId" clId="{39452DE5-7C00-4F86-80CF-BD535E802BBB}" dt="2023-08-08T23:19:58.512" v="4935" actId="22"/>
          <ac:picMkLst>
            <pc:docMk/>
            <pc:sldMk cId="3530378235" sldId="645"/>
            <ac:picMk id="7" creationId="{C07EB473-8694-815D-C794-06478A9122C4}"/>
          </ac:picMkLst>
        </pc:picChg>
        <pc:picChg chg="add mod">
          <ac:chgData name="Graphics Guru" userId="d850d2d1f9c44abc" providerId="LiveId" clId="{39452DE5-7C00-4F86-80CF-BD535E802BBB}" dt="2023-08-08T23:20:10.784" v="4938" actId="14100"/>
          <ac:picMkLst>
            <pc:docMk/>
            <pc:sldMk cId="3530378235" sldId="645"/>
            <ac:picMk id="9" creationId="{CC291C85-CCEA-F042-408A-6EF9178D3787}"/>
          </ac:picMkLst>
        </pc:picChg>
      </pc:sldChg>
      <pc:sldChg chg="addSp delSp modSp new mod">
        <pc:chgData name="Graphics Guru" userId="d850d2d1f9c44abc" providerId="LiveId" clId="{39452DE5-7C00-4F86-80CF-BD535E802BBB}" dt="2023-08-08T23:25:46.175" v="4954" actId="1076"/>
        <pc:sldMkLst>
          <pc:docMk/>
          <pc:sldMk cId="1792338773" sldId="646"/>
        </pc:sldMkLst>
        <pc:picChg chg="add del mod">
          <ac:chgData name="Graphics Guru" userId="d850d2d1f9c44abc" providerId="LiveId" clId="{39452DE5-7C00-4F86-80CF-BD535E802BBB}" dt="2023-08-08T23:23:30.100" v="4945" actId="22"/>
          <ac:picMkLst>
            <pc:docMk/>
            <pc:sldMk cId="1792338773" sldId="646"/>
            <ac:picMk id="3" creationId="{A4B5A452-9B45-DA1A-04A3-DAD82C569CFF}"/>
          </ac:picMkLst>
        </pc:picChg>
        <pc:picChg chg="add mod">
          <ac:chgData name="Graphics Guru" userId="d850d2d1f9c44abc" providerId="LiveId" clId="{39452DE5-7C00-4F86-80CF-BD535E802BBB}" dt="2023-08-08T23:25:21.317" v="4952" actId="14100"/>
          <ac:picMkLst>
            <pc:docMk/>
            <pc:sldMk cId="1792338773" sldId="646"/>
            <ac:picMk id="5" creationId="{7098BF61-4C0B-E76A-E14D-19CAB33E0D56}"/>
          </ac:picMkLst>
        </pc:picChg>
        <pc:picChg chg="add mod">
          <ac:chgData name="Graphics Guru" userId="d850d2d1f9c44abc" providerId="LiveId" clId="{39452DE5-7C00-4F86-80CF-BD535E802BBB}" dt="2023-08-08T23:25:46.175" v="4954" actId="1076"/>
          <ac:picMkLst>
            <pc:docMk/>
            <pc:sldMk cId="1792338773" sldId="646"/>
            <ac:picMk id="7" creationId="{B114A609-0F5E-D075-C8A2-7989441AB2F6}"/>
          </ac:picMkLst>
        </pc:picChg>
      </pc:sldChg>
      <pc:sldChg chg="addSp modSp new mod">
        <pc:chgData name="Graphics Guru" userId="d850d2d1f9c44abc" providerId="LiveId" clId="{39452DE5-7C00-4F86-80CF-BD535E802BBB}" dt="2023-08-08T23:27:56.230" v="4960" actId="1076"/>
        <pc:sldMkLst>
          <pc:docMk/>
          <pc:sldMk cId="79817294" sldId="647"/>
        </pc:sldMkLst>
        <pc:picChg chg="add mod">
          <ac:chgData name="Graphics Guru" userId="d850d2d1f9c44abc" providerId="LiveId" clId="{39452DE5-7C00-4F86-80CF-BD535E802BBB}" dt="2023-08-08T23:27:56.230" v="4960" actId="1076"/>
          <ac:picMkLst>
            <pc:docMk/>
            <pc:sldMk cId="79817294" sldId="647"/>
            <ac:picMk id="3" creationId="{268D9C37-2E99-71F7-0F1A-E80728B10220}"/>
          </ac:picMkLst>
        </pc:picChg>
      </pc:sldChg>
      <pc:sldChg chg="addSp modSp new mod">
        <pc:chgData name="Graphics Guru" userId="d850d2d1f9c44abc" providerId="LiveId" clId="{39452DE5-7C00-4F86-80CF-BD535E802BBB}" dt="2023-08-08T23:28:44.545" v="4965" actId="1076"/>
        <pc:sldMkLst>
          <pc:docMk/>
          <pc:sldMk cId="2467933987" sldId="648"/>
        </pc:sldMkLst>
        <pc:picChg chg="add mod">
          <ac:chgData name="Graphics Guru" userId="d850d2d1f9c44abc" providerId="LiveId" clId="{39452DE5-7C00-4F86-80CF-BD535E802BBB}" dt="2023-08-08T23:28:44.545" v="4965" actId="1076"/>
          <ac:picMkLst>
            <pc:docMk/>
            <pc:sldMk cId="2467933987" sldId="648"/>
            <ac:picMk id="3" creationId="{A19733E3-6F1C-6CAE-5806-AB0A8D2A2ECF}"/>
          </ac:picMkLst>
        </pc:picChg>
      </pc:sldChg>
      <pc:sldChg chg="addSp modSp new mod">
        <pc:chgData name="Graphics Guru" userId="d850d2d1f9c44abc" providerId="LiveId" clId="{39452DE5-7C00-4F86-80CF-BD535E802BBB}" dt="2023-08-08T23:35:52.328" v="4977" actId="14100"/>
        <pc:sldMkLst>
          <pc:docMk/>
          <pc:sldMk cId="1209022890" sldId="649"/>
        </pc:sldMkLst>
        <pc:picChg chg="add mod">
          <ac:chgData name="Graphics Guru" userId="d850d2d1f9c44abc" providerId="LiveId" clId="{39452DE5-7C00-4F86-80CF-BD535E802BBB}" dt="2023-08-08T23:35:48.293" v="4976" actId="14100"/>
          <ac:picMkLst>
            <pc:docMk/>
            <pc:sldMk cId="1209022890" sldId="649"/>
            <ac:picMk id="3" creationId="{2122B5DC-59C7-B24A-D006-DC0FC938A457}"/>
          </ac:picMkLst>
        </pc:picChg>
        <pc:picChg chg="add mod">
          <ac:chgData name="Graphics Guru" userId="d850d2d1f9c44abc" providerId="LiveId" clId="{39452DE5-7C00-4F86-80CF-BD535E802BBB}" dt="2023-08-08T23:35:52.328" v="4977" actId="14100"/>
          <ac:picMkLst>
            <pc:docMk/>
            <pc:sldMk cId="1209022890" sldId="649"/>
            <ac:picMk id="5" creationId="{1BA1E2C3-B595-E47B-D9F7-0934AF9F18F2}"/>
          </ac:picMkLst>
        </pc:picChg>
      </pc:sldChg>
      <pc:sldChg chg="new del">
        <pc:chgData name="Graphics Guru" userId="d850d2d1f9c44abc" providerId="LiveId" clId="{39452DE5-7C00-4F86-80CF-BD535E802BBB}" dt="2023-08-08T23:34:54.649" v="4969" actId="680"/>
        <pc:sldMkLst>
          <pc:docMk/>
          <pc:sldMk cId="4024298182" sldId="649"/>
        </pc:sldMkLst>
      </pc:sldChg>
      <pc:sldChg chg="addSp modSp new mod">
        <pc:chgData name="Graphics Guru" userId="d850d2d1f9c44abc" providerId="LiveId" clId="{39452DE5-7C00-4F86-80CF-BD535E802BBB}" dt="2023-08-08T23:36:30.341" v="4982" actId="1076"/>
        <pc:sldMkLst>
          <pc:docMk/>
          <pc:sldMk cId="73579087" sldId="650"/>
        </pc:sldMkLst>
        <pc:picChg chg="add mod">
          <ac:chgData name="Graphics Guru" userId="d850d2d1f9c44abc" providerId="LiveId" clId="{39452DE5-7C00-4F86-80CF-BD535E802BBB}" dt="2023-08-08T23:36:30.341" v="4982" actId="1076"/>
          <ac:picMkLst>
            <pc:docMk/>
            <pc:sldMk cId="73579087" sldId="650"/>
            <ac:picMk id="3" creationId="{824BAAB4-0BE4-BC04-DDB0-12E379EA6A4B}"/>
          </ac:picMkLst>
        </pc:picChg>
      </pc:sldChg>
      <pc:sldChg chg="addSp modSp new mod">
        <pc:chgData name="Graphics Guru" userId="d850d2d1f9c44abc" providerId="LiveId" clId="{39452DE5-7C00-4F86-80CF-BD535E802BBB}" dt="2023-08-08T23:39:38.967" v="4988" actId="14100"/>
        <pc:sldMkLst>
          <pc:docMk/>
          <pc:sldMk cId="4159393" sldId="651"/>
        </pc:sldMkLst>
        <pc:picChg chg="add mod">
          <ac:chgData name="Graphics Guru" userId="d850d2d1f9c44abc" providerId="LiveId" clId="{39452DE5-7C00-4F86-80CF-BD535E802BBB}" dt="2023-08-08T23:39:38.967" v="4988" actId="14100"/>
          <ac:picMkLst>
            <pc:docMk/>
            <pc:sldMk cId="4159393" sldId="651"/>
            <ac:picMk id="3" creationId="{ABBF4682-9FBF-F555-6F20-D722C468C902}"/>
          </ac:picMkLst>
        </pc:picChg>
        <pc:picChg chg="add mod">
          <ac:chgData name="Graphics Guru" userId="d850d2d1f9c44abc" providerId="LiveId" clId="{39452DE5-7C00-4F86-80CF-BD535E802BBB}" dt="2023-08-08T23:39:10.051" v="4986" actId="1076"/>
          <ac:picMkLst>
            <pc:docMk/>
            <pc:sldMk cId="4159393" sldId="651"/>
            <ac:picMk id="5" creationId="{59A48913-23F3-CA17-6569-ED205B6E8BD6}"/>
          </ac:picMkLst>
        </pc:picChg>
      </pc:sldChg>
      <pc:sldChg chg="addSp delSp modSp new mod">
        <pc:chgData name="Graphics Guru" userId="d850d2d1f9c44abc" providerId="LiveId" clId="{39452DE5-7C00-4F86-80CF-BD535E802BBB}" dt="2023-08-08T23:41:29.891" v="4997" actId="1076"/>
        <pc:sldMkLst>
          <pc:docMk/>
          <pc:sldMk cId="3940966350" sldId="652"/>
        </pc:sldMkLst>
        <pc:picChg chg="add del mod">
          <ac:chgData name="Graphics Guru" userId="d850d2d1f9c44abc" providerId="LiveId" clId="{39452DE5-7C00-4F86-80CF-BD535E802BBB}" dt="2023-08-08T23:41:18.813" v="4993" actId="478"/>
          <ac:picMkLst>
            <pc:docMk/>
            <pc:sldMk cId="3940966350" sldId="652"/>
            <ac:picMk id="3" creationId="{4A6BE3C6-9318-9D5D-5B7C-BA43D5FC1310}"/>
          </ac:picMkLst>
        </pc:picChg>
        <pc:picChg chg="add mod">
          <ac:chgData name="Graphics Guru" userId="d850d2d1f9c44abc" providerId="LiveId" clId="{39452DE5-7C00-4F86-80CF-BD535E802BBB}" dt="2023-08-08T23:41:29.891" v="4997" actId="1076"/>
          <ac:picMkLst>
            <pc:docMk/>
            <pc:sldMk cId="3940966350" sldId="652"/>
            <ac:picMk id="5" creationId="{633D0570-38C3-901F-1309-88EF5AA60389}"/>
          </ac:picMkLst>
        </pc:picChg>
      </pc:sldChg>
      <pc:sldChg chg="addSp modSp new mod">
        <pc:chgData name="Graphics Guru" userId="d850d2d1f9c44abc" providerId="LiveId" clId="{39452DE5-7C00-4F86-80CF-BD535E802BBB}" dt="2023-08-08T23:43:22.418" v="5004" actId="14100"/>
        <pc:sldMkLst>
          <pc:docMk/>
          <pc:sldMk cId="2950250714" sldId="653"/>
        </pc:sldMkLst>
        <pc:picChg chg="add mod">
          <ac:chgData name="Graphics Guru" userId="d850d2d1f9c44abc" providerId="LiveId" clId="{39452DE5-7C00-4F86-80CF-BD535E802BBB}" dt="2023-08-08T23:42:37.035" v="5001" actId="14100"/>
          <ac:picMkLst>
            <pc:docMk/>
            <pc:sldMk cId="2950250714" sldId="653"/>
            <ac:picMk id="3" creationId="{197EF9BA-9CA8-4904-2C8F-709091940A01}"/>
          </ac:picMkLst>
        </pc:picChg>
        <pc:picChg chg="add mod">
          <ac:chgData name="Graphics Guru" userId="d850d2d1f9c44abc" providerId="LiveId" clId="{39452DE5-7C00-4F86-80CF-BD535E802BBB}" dt="2023-08-08T23:43:22.418" v="5004" actId="14100"/>
          <ac:picMkLst>
            <pc:docMk/>
            <pc:sldMk cId="2950250714" sldId="653"/>
            <ac:picMk id="5" creationId="{49998DF9-4279-348F-147C-E21FDABCC6D2}"/>
          </ac:picMkLst>
        </pc:picChg>
      </pc:sldChg>
      <pc:sldChg chg="modSp add del mod">
        <pc:chgData name="Graphics Guru" userId="d850d2d1f9c44abc" providerId="LiveId" clId="{39452DE5-7C00-4F86-80CF-BD535E802BBB}" dt="2023-08-08T23:44:47.224" v="5023" actId="47"/>
        <pc:sldMkLst>
          <pc:docMk/>
          <pc:sldMk cId="1555317261" sldId="654"/>
        </pc:sldMkLst>
        <pc:spChg chg="mod">
          <ac:chgData name="Graphics Guru" userId="d850d2d1f9c44abc" providerId="LiveId" clId="{39452DE5-7C00-4F86-80CF-BD535E802BBB}" dt="2023-08-08T23:44:31.690" v="5020" actId="20577"/>
          <ac:spMkLst>
            <pc:docMk/>
            <pc:sldMk cId="1555317261" sldId="654"/>
            <ac:spMk id="3" creationId="{3162EBFA-69B0-65E1-62B8-621E4B4648EE}"/>
          </ac:spMkLst>
        </pc:spChg>
        <pc:spChg chg="mod">
          <ac:chgData name="Graphics Guru" userId="d850d2d1f9c44abc" providerId="LiveId" clId="{39452DE5-7C00-4F86-80CF-BD535E802BBB}" dt="2023-08-08T23:44:39.548" v="5022" actId="27636"/>
          <ac:spMkLst>
            <pc:docMk/>
            <pc:sldMk cId="1555317261" sldId="654"/>
            <ac:spMk id="4" creationId="{BF88126E-AAB2-95CD-B9EE-C14C537E5F2C}"/>
          </ac:spMkLst>
        </pc:spChg>
      </pc:sldChg>
      <pc:sldChg chg="new del">
        <pc:chgData name="Graphics Guru" userId="d850d2d1f9c44abc" providerId="LiveId" clId="{39452DE5-7C00-4F86-80CF-BD535E802BBB}" dt="2023-08-08T23:44:22.241" v="5006" actId="47"/>
        <pc:sldMkLst>
          <pc:docMk/>
          <pc:sldMk cId="3546031911" sldId="654"/>
        </pc:sldMkLst>
      </pc:sldChg>
      <pc:sldMasterChg chg="modSp delSldLayout modSldLayout">
        <pc:chgData name="Graphics Guru" userId="d850d2d1f9c44abc" providerId="LiveId" clId="{39452DE5-7C00-4F86-80CF-BD535E802BBB}" dt="2023-07-30T23:14:09.718" v="4"/>
        <pc:sldMasterMkLst>
          <pc:docMk/>
          <pc:sldMasterMk cId="0" sldId="2147483648"/>
        </pc:sldMasterMkLst>
        <pc:spChg chg="mod">
          <ac:chgData name="Graphics Guru" userId="d850d2d1f9c44abc" providerId="LiveId" clId="{39452DE5-7C00-4F86-80CF-BD535E802BBB}" dt="2023-07-30T23:14:09.718" v="4"/>
          <ac:spMkLst>
            <pc:docMk/>
            <pc:sldMasterMk cId="0" sldId="2147483648"/>
            <ac:spMk id="2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asterMk cId="0" sldId="2147483648"/>
            <ac:spMk id="3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asterMk cId="0" sldId="2147483648"/>
            <ac:spMk id="4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asterMk cId="0" sldId="2147483648"/>
            <ac:spMk id="5" creationId="{00000000-0000-0000-0000-000000000000}"/>
          </ac:spMkLst>
        </pc:spChg>
        <pc:spChg chg="mod">
          <ac:chgData name="Graphics Guru" userId="d850d2d1f9c44abc" providerId="LiveId" clId="{39452DE5-7C00-4F86-80CF-BD535E802BBB}" dt="2023-07-30T23:14:09.718" v="4"/>
          <ac:spMkLst>
            <pc:docMk/>
            <pc:sldMasterMk cId="0" sldId="2147483648"/>
            <ac:spMk id="6" creationId="{00000000-0000-0000-0000-000000000000}"/>
          </ac:spMkLst>
        </pc:sp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406777084" sldId="2147483649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406777084" sldId="2147483649"/>
              <ac:spMk id="2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406777084" sldId="2147483649"/>
              <ac:spMk id="3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3107117663" sldId="2147483650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07117663" sldId="2147483650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07117663" sldId="2147483650"/>
              <ac:spMk id="7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4123548520" sldId="2147483651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4123548520" sldId="2147483651"/>
              <ac:spMk id="2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4123548520" sldId="2147483651"/>
              <ac:spMk id="3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1074227710" sldId="2147483652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1074227710" sldId="2147483652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1074227710" sldId="2147483652"/>
              <ac:spMk id="4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1074227710" sldId="2147483652"/>
              <ac:spMk id="8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2685273010" sldId="2147483653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2685273010" sldId="2147483653"/>
              <ac:spMk id="2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2685273010" sldId="2147483653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2685273010" sldId="2147483653"/>
              <ac:spMk id="4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2685273010" sldId="2147483653"/>
              <ac:spMk id="5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2685273010" sldId="2147483653"/>
              <ac:spMk id="6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39316929" sldId="2147483654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9316929" sldId="2147483654"/>
              <ac:spMk id="6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532132960" sldId="2147483655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532132960" sldId="2147483655"/>
              <ac:spMk id="5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532132960" sldId="2147483655"/>
              <ac:spMk id="6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554922620" sldId="2147483656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554922620" sldId="2147483656"/>
              <ac:spMk id="2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554922620" sldId="2147483656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554922620" sldId="2147483656"/>
              <ac:spMk id="4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3174219000" sldId="2147483657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74219000" sldId="2147483657"/>
              <ac:spMk id="2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74219000" sldId="2147483657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74219000" sldId="2147483657"/>
              <ac:spMk id="4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3126819767" sldId="2147483659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26819767" sldId="2147483659"/>
              <ac:spMk id="2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26819767" sldId="2147483659"/>
              <ac:spMk id="3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2754318726" sldId="2147483660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2754318726" sldId="2147483660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2754318726" sldId="2147483660"/>
              <ac:spMk id="4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2085383536" sldId="2147483661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2085383536" sldId="2147483661"/>
              <ac:spMk id="6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773463079" sldId="2147483662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773463079" sldId="2147483662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773463079" sldId="2147483662"/>
              <ac:spMk id="4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469031589" sldId="2147483663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469031589" sldId="2147483663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469031589" sldId="2147483663"/>
              <ac:spMk id="4" creationId="{00000000-0000-0000-0000-000000000000}"/>
            </ac:spMkLst>
          </pc:spChg>
        </pc:sldLayoutChg>
        <pc:sldLayoutChg chg="modSp">
          <pc:chgData name="Graphics Guru" userId="d850d2d1f9c44abc" providerId="LiveId" clId="{39452DE5-7C00-4F86-80CF-BD535E802BBB}" dt="2023-07-30T23:14:09.718" v="4"/>
          <pc:sldLayoutMkLst>
            <pc:docMk/>
            <pc:sldMasterMk cId="0" sldId="2147483648"/>
            <pc:sldLayoutMk cId="3114607921" sldId="2147483664"/>
          </pc:sldLayoutMkLst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14607921" sldId="2147483664"/>
              <ac:spMk id="2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14607921" sldId="2147483664"/>
              <ac:spMk id="3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14607921" sldId="2147483664"/>
              <ac:spMk id="4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14607921" sldId="2147483664"/>
              <ac:spMk id="5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14607921" sldId="2147483664"/>
              <ac:spMk id="6" creationId="{00000000-0000-0000-0000-000000000000}"/>
            </ac:spMkLst>
          </pc:spChg>
          <pc:spChg chg="mod">
            <ac:chgData name="Graphics Guru" userId="d850d2d1f9c44abc" providerId="LiveId" clId="{39452DE5-7C00-4F86-80CF-BD535E802BBB}" dt="2023-07-30T23:14:09.718" v="4"/>
            <ac:spMkLst>
              <pc:docMk/>
              <pc:sldMasterMk cId="0" sldId="2147483648"/>
              <pc:sldLayoutMk cId="3114607921" sldId="2147483664"/>
              <ac:spMk id="7" creationId="{00000000-0000-0000-0000-000000000000}"/>
            </ac:spMkLst>
          </pc:spChg>
        </pc:sldLayoutChg>
        <pc:sldLayoutChg chg="del">
          <pc:chgData name="Graphics Guru" userId="d850d2d1f9c44abc" providerId="LiveId" clId="{39452DE5-7C00-4F86-80CF-BD535E802BBB}" dt="2023-07-30T23:13:56.533" v="3" actId="47"/>
          <pc:sldLayoutMkLst>
            <pc:docMk/>
            <pc:sldMasterMk cId="0" sldId="2147483648"/>
            <pc:sldLayoutMk cId="1504406498" sldId="2147483666"/>
          </pc:sldLayoutMkLst>
        </pc:sldLayoutChg>
        <pc:sldLayoutChg chg="del">
          <pc:chgData name="Graphics Guru" userId="d850d2d1f9c44abc" providerId="LiveId" clId="{39452DE5-7C00-4F86-80CF-BD535E802BBB}" dt="2023-07-30T23:13:56.533" v="3" actId="47"/>
          <pc:sldLayoutMkLst>
            <pc:docMk/>
            <pc:sldMasterMk cId="0" sldId="2147483648"/>
            <pc:sldLayoutMk cId="4277834173" sldId="2147483667"/>
          </pc:sldLayoutMkLst>
        </pc:sldLayoutChg>
        <pc:sldLayoutChg chg="del">
          <pc:chgData name="Graphics Guru" userId="d850d2d1f9c44abc" providerId="LiveId" clId="{39452DE5-7C00-4F86-80CF-BD535E802BBB}" dt="2023-07-30T23:13:56.533" v="3" actId="47"/>
          <pc:sldLayoutMkLst>
            <pc:docMk/>
            <pc:sldMasterMk cId="0" sldId="2147483648"/>
            <pc:sldLayoutMk cId="2999873329" sldId="2147483669"/>
          </pc:sldLayoutMkLst>
        </pc:sldLayoutChg>
        <pc:sldLayoutChg chg="del">
          <pc:chgData name="Graphics Guru" userId="d850d2d1f9c44abc" providerId="LiveId" clId="{39452DE5-7C00-4F86-80CF-BD535E802BBB}" dt="2023-07-30T23:13:56.533" v="3" actId="47"/>
          <pc:sldLayoutMkLst>
            <pc:docMk/>
            <pc:sldMasterMk cId="0" sldId="2147483648"/>
            <pc:sldLayoutMk cId="1916030286" sldId="2147483670"/>
          </pc:sldLayoutMkLst>
        </pc:sldLayoutChg>
      </pc:sldMasterChg>
      <pc:sldMasterChg chg="setBg delSldLayout modSldLayout">
        <pc:chgData name="Graphics Guru" userId="d850d2d1f9c44abc" providerId="LiveId" clId="{39452DE5-7C00-4F86-80CF-BD535E802BBB}" dt="2023-07-31T07:11:07.708" v="1174"/>
        <pc:sldMasterMkLst>
          <pc:docMk/>
          <pc:sldMasterMk cId="1627752569" sldId="2147483666"/>
        </pc:sldMasterMkLst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1404266408" sldId="2147483667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2168908570" sldId="2147483668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2108267961" sldId="2147483669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559819805" sldId="2147483670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3440142249" sldId="2147483671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3420860822" sldId="2147483672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4245924962" sldId="2147483673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1908439192" sldId="2147483674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1571116315" sldId="2147483675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2004765169" sldId="2147483676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1144610141" sldId="2147483677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1650761878" sldId="2147483678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2212176888" sldId="2147483679"/>
          </pc:sldLayoutMkLst>
        </pc:sldLayoutChg>
        <pc:sldLayoutChg chg="del setBg">
          <pc:chgData name="Graphics Guru" userId="d850d2d1f9c44abc" providerId="LiveId" clId="{39452DE5-7C00-4F86-80CF-BD535E802BBB}" dt="2023-07-30T23:45:30.227" v="301" actId="47"/>
          <pc:sldLayoutMkLst>
            <pc:docMk/>
            <pc:sldMasterMk cId="1627752569" sldId="2147483666"/>
            <pc:sldLayoutMk cId="1610298084" sldId="2147483680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627752569" sldId="2147483666"/>
            <pc:sldLayoutMk cId="3134716538" sldId="2147483681"/>
          </pc:sldLayoutMkLst>
        </pc:sldLayoutChg>
      </pc:sldMasterChg>
      <pc:sldMasterChg chg="setBg modSldLayout">
        <pc:chgData name="Graphics Guru" userId="d850d2d1f9c44abc" providerId="LiveId" clId="{39452DE5-7C00-4F86-80CF-BD535E802BBB}" dt="2023-07-31T07:11:07.708" v="1174"/>
        <pc:sldMasterMkLst>
          <pc:docMk/>
          <pc:sldMasterMk cId="1047665037" sldId="2147483682"/>
        </pc:sldMasterMkLst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047665037" sldId="2147483682"/>
            <pc:sldLayoutMk cId="3113328849" sldId="2147483683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047665037" sldId="2147483682"/>
            <pc:sldLayoutMk cId="381091094" sldId="2147483684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047665037" sldId="2147483682"/>
            <pc:sldLayoutMk cId="1104950346" sldId="2147483685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047665037" sldId="2147483682"/>
            <pc:sldLayoutMk cId="2908325666" sldId="2147483686"/>
          </pc:sldLayoutMkLst>
        </pc:sldLayoutChg>
        <pc:sldLayoutChg chg="setBg">
          <pc:chgData name="Graphics Guru" userId="d850d2d1f9c44abc" providerId="LiveId" clId="{39452DE5-7C00-4F86-80CF-BD535E802BBB}" dt="2023-07-31T07:11:07.708" v="1174"/>
          <pc:sldLayoutMkLst>
            <pc:docMk/>
            <pc:sldMasterMk cId="1047665037" sldId="2147483682"/>
            <pc:sldLayoutMk cId="2547450041" sldId="2147483687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AU" sz="14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AU" sz="14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AU" sz="14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CE7C3A87-909C-46D2-B5B1-A24FE504AC00}" type="slidenum">
              <a:t>‹#›</a:t>
            </a:fld>
            <a:endParaRPr lang="en-AU" sz="14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7738039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1525" cy="400685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Rectangle 2"/>
          <p:cNvSpPr txBox="1">
            <a:spLocks noGrp="1"/>
          </p:cNvSpPr>
          <p:nvPr>
            <p:ph type="body" sz="quarter" idx="3"/>
          </p:nvPr>
        </p:nvSpPr>
        <p:spPr>
          <a:xfrm>
            <a:off x="755639" y="5078520"/>
            <a:ext cx="6046920" cy="480996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lvl="0"/>
            <a:endParaRPr lang="en-AU"/>
          </a:p>
        </p:txBody>
      </p:sp>
      <p:sp>
        <p:nvSpPr>
          <p:cNvPr id="4" name="Rectangle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79600" cy="5335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lvl="0" rtl="0" hangingPunct="0">
              <a:buNone/>
              <a:tabLst/>
              <a:defRPr lang="en-AU" sz="2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5" name="Rectangle 4"/>
          <p:cNvSpPr txBox="1">
            <a:spLocks noGrp="1"/>
          </p:cNvSpPr>
          <p:nvPr>
            <p:ph type="dt" idx="1"/>
          </p:nvPr>
        </p:nvSpPr>
        <p:spPr>
          <a:xfrm>
            <a:off x="4278240" y="0"/>
            <a:ext cx="3279600" cy="5335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lvl="0" rtl="0" hangingPunct="0">
              <a:buNone/>
              <a:tabLst/>
              <a:defRPr lang="en-AU" sz="2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6" name="Rectangle 5"/>
          <p:cNvSpPr txBox="1">
            <a:spLocks noGrp="1"/>
          </p:cNvSpPr>
          <p:nvPr>
            <p:ph type="ftr" sz="quarter" idx="4"/>
          </p:nvPr>
        </p:nvSpPr>
        <p:spPr>
          <a:xfrm>
            <a:off x="0" y="10156680"/>
            <a:ext cx="3279600" cy="5335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lvl1pPr lvl="0" rtl="0" hangingPunct="0">
              <a:buNone/>
              <a:tabLst/>
              <a:defRPr lang="en-AU" sz="2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7" name="Rectangle 6"/>
          <p:cNvSpPr txBox="1">
            <a:spLocks noGrp="1"/>
          </p:cNvSpPr>
          <p:nvPr>
            <p:ph type="sldNum" sz="quarter" idx="5"/>
          </p:nvPr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lvl1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 lang="en-US" sz="1400" b="0" i="0" u="none" strike="noStrike" kern="1200" spc="0" baseline="0">
                <a:solidFill>
                  <a:srgbClr val="000000"/>
                </a:solidFill>
                <a:latin typeface="Times New Roman" pitchFamily="18"/>
                <a:ea typeface="Lucida Sans Unicode" pitchFamily="2"/>
                <a:cs typeface="Arial Unicode MS" pitchFamily="34"/>
              </a:defRPr>
            </a:lvl1pPr>
          </a:lstStyle>
          <a:p>
            <a:pPr lvl="0"/>
            <a:fld id="{34A2BC3A-BC4F-40E1-851E-E9720AA10DEE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532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lvl="0" indent="-216000" rtl="0" hangingPunct="0">
      <a:buNone/>
      <a:tabLst/>
      <a:defRPr lang="en-AU" sz="2000" b="0" i="0" u="none" strike="noStrike" kern="1200">
        <a:ln>
          <a:noFill/>
        </a:ln>
        <a:latin typeface="Arial" pitchFamily="18"/>
        <a:ea typeface="Microsoft YaHei" pitchFamily="2"/>
        <a:cs typeface="Lucida Sans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CD04CB3C-D6E6-461C-8EC7-3D94954EF37D}" type="slidenum">
              <a:t>1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E085AD7B-81FA-4852-B7A1-1E30EF220151}" type="slidenum">
              <a:t>1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1525" cy="4006850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/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238DECF9-3C65-47BE-81F4-372D539333BB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18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107A6FAB-3F0C-495A-83DC-8573E73347AC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18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47606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8368C455-1D52-4EA9-B32B-1CFF8804DB04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19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42881D48-7D49-484C-9539-8D5C400551D2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19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34960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F0993B93-5F38-44F7-ABCB-BF388183348C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20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8B58A068-D747-4103-9248-6CD563855A02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20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88232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7DA309B5-DC34-463B-A375-2EC4540B4972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21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D68E8399-CB5E-46FA-8BF8-7C424B11DE14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21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794585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1205C185-153E-49C1-BD9B-85A4003800E9}" type="slidenum">
              <a:t>22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DDC02B8F-D9A8-4656-B46D-B2F450FB4B92}" type="slidenum">
              <a:t>22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65530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5110B7D6-EC24-456D-B94C-9EBD15FA23A0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23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457200" rtl="0" eaLnBrk="1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  <a:defRPr/>
            </a:pPr>
            <a:fld id="{E26CA923-70BC-4C89-BB4D-99F70B6F8B20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59" algn="l"/>
                  <a:tab pos="1447919" algn="l"/>
                  <a:tab pos="2171520" algn="l"/>
                  <a:tab pos="2895479" algn="l"/>
                </a:tabLst>
                <a:defRPr/>
              </a:pPr>
              <a:t>23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879670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6FAC951C-8C26-4220-B358-0D30CE74DDFA}" type="slidenum">
              <a:t>41</a:t>
            </a:fld>
            <a:endParaRPr lang="en-US" dirty="0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1525" cy="4006850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34A2BC3A-BC4F-40E1-851E-E9720AA10DEE}" type="slidenum">
              <a:rPr lang="en-AU" smtClean="0"/>
              <a:t>82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99484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34A2BC3A-BC4F-40E1-851E-E9720AA10DEE}" type="slidenum">
              <a:rPr lang="en-AU" smtClean="0"/>
              <a:t>152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56929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34A2BC3A-BC4F-40E1-851E-E9720AA10DEE}" type="slidenum">
              <a:rPr lang="en-AU" smtClean="0"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89430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0B410CC9-4E5A-4688-9050-CC3867C850BF}" type="slidenum">
              <a:t>3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E9F623EB-AEFE-4DB6-A959-9C20D4B4F482}" type="slidenum">
              <a:t>3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9B5D888B-20B6-4854-BE75-978039C1996D}" type="slidenum">
              <a:t>4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2F59612A-1315-4951-BDB8-2D8D075BEDC4}" type="slidenum">
              <a:t>4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ED7E9E-91F3-4541-BE13-AEB1F7C7F271}" type="slidenum">
              <a:rPr lang="en-US" altLang="en-US"/>
              <a:pPr/>
              <a:t>5</a:t>
            </a:fld>
            <a:endParaRPr lang="en-US" altLang="en-US" dirty="0"/>
          </a:p>
        </p:txBody>
      </p:sp>
      <p:sp>
        <p:nvSpPr>
          <p:cNvPr id="235521" name="Text Box 1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0113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</a:pPr>
            <a:fld id="{A1F0E694-43BC-4997-8B97-927685DD5FAC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</a:pPr>
              <a:t>5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355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1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00956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75580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AC16A524-394D-4B51-A869-83B45E8BFE93}" type="slidenum">
              <a:t>12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A119DCFE-A2BB-431B-9262-7E46EB18D829}" type="slidenum">
              <a:t>12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2183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34A2BC3A-BC4F-40E1-851E-E9720AA10DEE}" type="slidenum">
              <a:rPr lang="en-AU" smtClean="0"/>
              <a:t>13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8633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EF348191-69E3-4D35-959A-026B09FFB2FC}" type="slidenum">
              <a:t>14</a:t>
            </a:fld>
            <a:endParaRPr lang="en-US" dirty="0"/>
          </a:p>
        </p:txBody>
      </p:sp>
      <p:sp>
        <p:nvSpPr>
          <p:cNvPr id="2" name="Rectangle 6"/>
          <p:cNvSpPr txBox="1"/>
          <p:nvPr/>
        </p:nvSpPr>
        <p:spPr>
          <a:xfrm>
            <a:off x="4278240" y="10156680"/>
            <a:ext cx="3279600" cy="5335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59" algn="l"/>
                <a:tab pos="1447919" algn="l"/>
                <a:tab pos="2171520" algn="l"/>
                <a:tab pos="2895479" algn="l"/>
              </a:tabLst>
            </a:pPr>
            <a:fld id="{054F8188-58C5-45AD-B88F-144C6437540B}" type="slidenum">
              <a:t>14</a:t>
            </a:fld>
            <a:endParaRPr lang="en-US" sz="1400" b="0" i="0" u="none" strike="noStrike" kern="1200" spc="0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icrosoft YaHei" pitchFamily="2"/>
              <a:cs typeface="Arial Unicode MS" pitchFamily="34"/>
            </a:endParaRPr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00CC99"/>
          </a:solidFill>
          <a:ln w="12600" cap="flat">
            <a:solidFill>
              <a:srgbClr val="00956F"/>
            </a:solidFill>
            <a:prstDash val="solid"/>
            <a:miter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55639" y="5078520"/>
            <a:ext cx="6048360" cy="4811760"/>
          </a:xfrm>
        </p:spPr>
        <p:txBody>
          <a:bodyPr wrap="none" anchor="ctr"/>
          <a:lstStyle/>
          <a:p>
            <a:endParaRPr lang="en-AU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34A2BC3A-BC4F-40E1-851E-E9720AA10DEE}" type="slidenum">
              <a:rPr lang="en-AU" smtClean="0"/>
              <a:t>16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89983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9972" y="1237197"/>
            <a:ext cx="1007983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9972" y="3970580"/>
            <a:ext cx="10079831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AE5B3AD-557F-4552-AE21-0A4A158E6A97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04266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FDD1B27-0791-4B7B-BDBD-5F750E539D8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4765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17839" y="402483"/>
            <a:ext cx="2897951" cy="64064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23985" y="402483"/>
            <a:ext cx="8525857" cy="64064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A95AEBB-71E5-4438-880E-F06FD223DE9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44610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3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4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960EF13-E6FF-480B-AB29-9AD020A61C6E}" type="slidenum">
              <a:t>‹#›</a:t>
            </a:fld>
            <a:endParaRPr lang="en-US" dirty="0"/>
          </a:p>
        </p:txBody>
      </p:sp>
      <p:sp>
        <p:nvSpPr>
          <p:cNvPr id="5" name="Title 4"/>
          <p:cNvSpPr txBox="1">
            <a:spLocks noGrp="1"/>
          </p:cNvSpPr>
          <p:nvPr>
            <p:ph type="title" idx="4294967295"/>
          </p:nvPr>
        </p:nvSpPr>
        <p:spPr>
          <a:xfrm>
            <a:off x="671946" y="301320"/>
            <a:ext cx="12095048" cy="1261800"/>
          </a:xfrm>
        </p:spPr>
        <p:txBody>
          <a:bodyPr/>
          <a:lstStyle>
            <a:lvl1pPr>
              <a:defRPr lang="en-AU"/>
            </a:lvl1pPr>
          </a:lstStyle>
          <a:p>
            <a:endParaRPr lang="en-AU"/>
          </a:p>
        </p:txBody>
      </p:sp>
      <p:sp>
        <p:nvSpPr>
          <p:cNvPr id="6" name="Text Placeholder 5"/>
          <p:cNvSpPr txBox="1">
            <a:spLocks noGrp="1"/>
          </p:cNvSpPr>
          <p:nvPr>
            <p:ph type="body" idx="4294967295"/>
          </p:nvPr>
        </p:nvSpPr>
        <p:spPr>
          <a:xfrm>
            <a:off x="671946" y="1768680"/>
            <a:ext cx="12095048" cy="4988880"/>
          </a:xfrm>
        </p:spPr>
        <p:txBody>
          <a:bodyPr tIns="0"/>
          <a:lstStyle>
            <a:lvl1pPr>
              <a:spcAft>
                <a:spcPts val="1889"/>
              </a:spcAft>
              <a:defRPr lang="en-AU"/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076187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4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5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11A52BF-157B-4EB9-AAF4-D494732BFF2F}" type="slidenum">
              <a:t>‹#›</a:t>
            </a:fld>
            <a:endParaRPr lang="en-US" dirty="0"/>
          </a:p>
        </p:txBody>
      </p:sp>
      <p:sp>
        <p:nvSpPr>
          <p:cNvPr id="6" name="Text Placeholder 5"/>
          <p:cNvSpPr txBox="1">
            <a:spLocks noGrp="1"/>
          </p:cNvSpPr>
          <p:nvPr>
            <p:ph type="body" idx="4294967295"/>
          </p:nvPr>
        </p:nvSpPr>
        <p:spPr>
          <a:xfrm>
            <a:off x="671946" y="1768680"/>
            <a:ext cx="12095048" cy="4988880"/>
          </a:xfrm>
        </p:spPr>
        <p:txBody>
          <a:bodyPr tIns="0"/>
          <a:lstStyle>
            <a:lvl1pPr>
              <a:spcAft>
                <a:spcPts val="1889"/>
              </a:spcAft>
              <a:defRPr lang="en-AU"/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217688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title" idx="4294967295"/>
          </p:nvPr>
        </p:nvSpPr>
        <p:spPr>
          <a:xfrm>
            <a:off x="670987" y="1768320"/>
            <a:ext cx="12091688" cy="4987800"/>
          </a:xfrm>
        </p:spPr>
        <p:txBody>
          <a:bodyPr tIns="28080" anchor="t" anchorCtr="0"/>
          <a:lstStyle>
            <a:lvl1pPr marL="457456" indent="-457456" algn="l">
              <a:spcAft>
                <a:spcPts val="1901"/>
              </a:spcAft>
              <a:defRPr lang="en-US" sz="4266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5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 dirty="0"/>
          </a:p>
        </p:txBody>
      </p:sp>
      <p:sp>
        <p:nvSpPr>
          <p:cNvPr id="6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0850366-7A82-4B32-B4E5-6977E0F36229}" type="slidenum">
              <a:t>‹#›</a:t>
            </a:fld>
            <a:endParaRPr lang="en-US" dirty="0"/>
          </a:p>
        </p:txBody>
      </p:sp>
      <p:sp>
        <p:nvSpPr>
          <p:cNvPr id="7" name="Content Placeholder 6"/>
          <p:cNvSpPr txBox="1">
            <a:spLocks noGrp="1"/>
          </p:cNvSpPr>
          <p:nvPr>
            <p:ph idx="1"/>
          </p:nvPr>
        </p:nvSpPr>
        <p:spPr>
          <a:xfrm>
            <a:off x="671946" y="1768680"/>
            <a:ext cx="12095048" cy="4988880"/>
          </a:xfrm>
        </p:spPr>
        <p:txBody>
          <a:bodyPr tIns="0"/>
          <a:lstStyle>
            <a:lvl1pPr>
              <a:spcAft>
                <a:spcPts val="1889"/>
              </a:spcAft>
              <a:defRPr lang="en-AU"/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471653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07983" y="2343499"/>
            <a:ext cx="1142380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015966" y="4233418"/>
            <a:ext cx="9407843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92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3999">
              <a:lnSpc>
                <a:spcPts val="1053"/>
              </a:lnSpc>
            </a:pPr>
            <a:r>
              <a:rPr lang="en-AU"/>
              <a:t>M</a:t>
            </a:r>
            <a:r>
              <a:rPr lang="en-AU" spc="-11"/>
              <a:t>A</a:t>
            </a:r>
            <a:r>
              <a:rPr lang="en-AU"/>
              <a:t>Y</a:t>
            </a:r>
            <a:r>
              <a:rPr lang="en-AU" spc="-22">
                <a:latin typeface="Times New Roman"/>
                <a:cs typeface="Times New Roman"/>
              </a:rPr>
              <a:t> </a:t>
            </a:r>
            <a:r>
              <a:rPr lang="en-AU"/>
              <a:t>2016</a:t>
            </a:r>
            <a:endParaRPr lang="en-AU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33288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3001" y="249133"/>
            <a:ext cx="1538574" cy="542777"/>
          </a:xfrm>
        </p:spPr>
        <p:txBody>
          <a:bodyPr lIns="0" tIns="0" rIns="0" bIns="0"/>
          <a:lstStyle>
            <a:lvl1pPr>
              <a:defRPr sz="3527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31401" y="3433507"/>
            <a:ext cx="11528807" cy="474874"/>
          </a:xfrm>
        </p:spPr>
        <p:txBody>
          <a:bodyPr lIns="0" tIns="0" rIns="0" bIns="0"/>
          <a:lstStyle>
            <a:lvl1pPr>
              <a:defRPr sz="3086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92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3999">
              <a:lnSpc>
                <a:spcPts val="1053"/>
              </a:lnSpc>
            </a:pPr>
            <a:r>
              <a:rPr lang="en-AU"/>
              <a:t>M</a:t>
            </a:r>
            <a:r>
              <a:rPr lang="en-AU" spc="-11"/>
              <a:t>A</a:t>
            </a:r>
            <a:r>
              <a:rPr lang="en-AU"/>
              <a:t>Y</a:t>
            </a:r>
            <a:r>
              <a:rPr lang="en-AU" spc="-22">
                <a:latin typeface="Times New Roman"/>
                <a:cs typeface="Times New Roman"/>
              </a:rPr>
              <a:t> </a:t>
            </a:r>
            <a:r>
              <a:rPr lang="en-AU"/>
              <a:t>2016</a:t>
            </a:r>
            <a:endParaRPr lang="en-AU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0910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3001" y="249133"/>
            <a:ext cx="1538574" cy="542777"/>
          </a:xfrm>
        </p:spPr>
        <p:txBody>
          <a:bodyPr lIns="0" tIns="0" rIns="0" bIns="0"/>
          <a:lstStyle>
            <a:lvl1pPr>
              <a:defRPr sz="3527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71989" y="1738725"/>
            <a:ext cx="584630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921484" y="1738725"/>
            <a:ext cx="584630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92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3999">
              <a:lnSpc>
                <a:spcPts val="1053"/>
              </a:lnSpc>
            </a:pPr>
            <a:r>
              <a:rPr lang="en-AU"/>
              <a:t>M</a:t>
            </a:r>
            <a:r>
              <a:rPr lang="en-AU" spc="-11"/>
              <a:t>A</a:t>
            </a:r>
            <a:r>
              <a:rPr lang="en-AU"/>
              <a:t>Y</a:t>
            </a:r>
            <a:r>
              <a:rPr lang="en-AU" spc="-22">
                <a:latin typeface="Times New Roman"/>
                <a:cs typeface="Times New Roman"/>
              </a:rPr>
              <a:t> </a:t>
            </a:r>
            <a:r>
              <a:rPr lang="en-AU"/>
              <a:t>2016</a:t>
            </a:r>
            <a:endParaRPr lang="en-AU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49503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3001" y="249133"/>
            <a:ext cx="1538574" cy="542777"/>
          </a:xfrm>
        </p:spPr>
        <p:txBody>
          <a:bodyPr lIns="0" tIns="0" rIns="0" bIns="0"/>
          <a:lstStyle>
            <a:lvl1pPr>
              <a:defRPr sz="3527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92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3999">
              <a:lnSpc>
                <a:spcPts val="1053"/>
              </a:lnSpc>
            </a:pPr>
            <a:r>
              <a:rPr lang="en-AU"/>
              <a:t>M</a:t>
            </a:r>
            <a:r>
              <a:rPr lang="en-AU" spc="-11"/>
              <a:t>A</a:t>
            </a:r>
            <a:r>
              <a:rPr lang="en-AU"/>
              <a:t>Y</a:t>
            </a:r>
            <a:r>
              <a:rPr lang="en-AU" spc="-22">
                <a:latin typeface="Times New Roman"/>
                <a:cs typeface="Times New Roman"/>
              </a:rPr>
              <a:t> </a:t>
            </a:r>
            <a:r>
              <a:rPr lang="en-AU"/>
              <a:t>2016</a:t>
            </a:r>
            <a:endParaRPr lang="en-AU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83256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92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3999">
              <a:lnSpc>
                <a:spcPts val="1053"/>
              </a:lnSpc>
            </a:pPr>
            <a:r>
              <a:rPr lang="en-AU"/>
              <a:t>M</a:t>
            </a:r>
            <a:r>
              <a:rPr lang="en-AU" spc="-11"/>
              <a:t>A</a:t>
            </a:r>
            <a:r>
              <a:rPr lang="en-AU"/>
              <a:t>Y</a:t>
            </a:r>
            <a:r>
              <a:rPr lang="en-AU" spc="-22">
                <a:latin typeface="Times New Roman"/>
                <a:cs typeface="Times New Roman"/>
              </a:rPr>
              <a:t> </a:t>
            </a:r>
            <a:r>
              <a:rPr lang="en-AU"/>
              <a:t>2016</a:t>
            </a:r>
            <a:endParaRPr lang="en-AU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7450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832F5B-FAA4-4CD6-BDA7-7A721349197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890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6985" y="1884670"/>
            <a:ext cx="11591806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6985" y="5059034"/>
            <a:ext cx="11591806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B1215FF-9D10-431D-8CDB-79FD0E72994D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08267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3985" y="2012414"/>
            <a:ext cx="5711904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886" y="2012414"/>
            <a:ext cx="5711904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832F5B-FAA4-4CD6-BDA7-7A721349197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9819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735" y="402483"/>
            <a:ext cx="11591806" cy="1461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5736" y="1853171"/>
            <a:ext cx="5685654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736" y="2761381"/>
            <a:ext cx="5685654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03886" y="1853171"/>
            <a:ext cx="5713655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03886" y="2761381"/>
            <a:ext cx="5713655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832F5B-FAA4-4CD6-BDA7-7A721349197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0142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832F5B-FAA4-4CD6-BDA7-7A721349197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20860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832F5B-FAA4-4CD6-BDA7-7A721349197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45924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736" y="503978"/>
            <a:ext cx="4334677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655" y="1088454"/>
            <a:ext cx="6803886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5736" y="2267902"/>
            <a:ext cx="4334677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832F5B-FAA4-4CD6-BDA7-7A721349197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08439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736" y="503978"/>
            <a:ext cx="4334677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713655" y="1088454"/>
            <a:ext cx="6803886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5736" y="2267902"/>
            <a:ext cx="4334677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832F5B-FAA4-4CD6-BDA7-7A721349197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71116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alphaModFix amt="5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3985" y="2012414"/>
            <a:ext cx="11591806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3985" y="7006699"/>
            <a:ext cx="302394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51926" y="7006699"/>
            <a:ext cx="4535924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91841" y="7006699"/>
            <a:ext cx="302394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EB832F5B-FAA4-4CD6-BDA7-7A721349197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27752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1" r:id="rId14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alphaModFix amt="5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3436975" cy="7559675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984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3001" y="249133"/>
            <a:ext cx="153857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31401" y="3433507"/>
            <a:ext cx="1152880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01289" y="7128969"/>
            <a:ext cx="554390" cy="141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92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3999">
              <a:lnSpc>
                <a:spcPts val="1053"/>
              </a:lnSpc>
            </a:pPr>
            <a:r>
              <a:rPr lang="en-AU"/>
              <a:t>M</a:t>
            </a:r>
            <a:r>
              <a:rPr lang="en-AU" spc="-11"/>
              <a:t>A</a:t>
            </a:r>
            <a:r>
              <a:rPr lang="en-AU"/>
              <a:t>Y</a:t>
            </a:r>
            <a:r>
              <a:rPr lang="en-AU" spc="-22">
                <a:latin typeface="Times New Roman"/>
                <a:cs typeface="Times New Roman"/>
              </a:rPr>
              <a:t> </a:t>
            </a:r>
            <a:r>
              <a:rPr lang="en-AU"/>
              <a:t>2016</a:t>
            </a:r>
            <a:endParaRPr lang="en-AU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71989" y="7030498"/>
            <a:ext cx="309114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676638" y="7030498"/>
            <a:ext cx="309114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7665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503972">
        <a:defRPr>
          <a:latin typeface="+mn-lt"/>
          <a:ea typeface="+mn-ea"/>
          <a:cs typeface="+mn-cs"/>
        </a:defRPr>
      </a:lvl2pPr>
      <a:lvl3pPr marL="1007943">
        <a:defRPr>
          <a:latin typeface="+mn-lt"/>
          <a:ea typeface="+mn-ea"/>
          <a:cs typeface="+mn-cs"/>
        </a:defRPr>
      </a:lvl3pPr>
      <a:lvl4pPr marL="1511915">
        <a:defRPr>
          <a:latin typeface="+mn-lt"/>
          <a:ea typeface="+mn-ea"/>
          <a:cs typeface="+mn-cs"/>
        </a:defRPr>
      </a:lvl4pPr>
      <a:lvl5pPr marL="2015886">
        <a:defRPr>
          <a:latin typeface="+mn-lt"/>
          <a:ea typeface="+mn-ea"/>
          <a:cs typeface="+mn-cs"/>
        </a:defRPr>
      </a:lvl5pPr>
      <a:lvl6pPr marL="2519858">
        <a:defRPr>
          <a:latin typeface="+mn-lt"/>
          <a:ea typeface="+mn-ea"/>
          <a:cs typeface="+mn-cs"/>
        </a:defRPr>
      </a:lvl6pPr>
      <a:lvl7pPr marL="3023829">
        <a:defRPr>
          <a:latin typeface="+mn-lt"/>
          <a:ea typeface="+mn-ea"/>
          <a:cs typeface="+mn-cs"/>
        </a:defRPr>
      </a:lvl7pPr>
      <a:lvl8pPr marL="3527801">
        <a:defRPr>
          <a:latin typeface="+mn-lt"/>
          <a:ea typeface="+mn-ea"/>
          <a:cs typeface="+mn-cs"/>
        </a:defRPr>
      </a:lvl8pPr>
      <a:lvl9pPr marL="4031772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503972">
        <a:defRPr>
          <a:latin typeface="+mn-lt"/>
          <a:ea typeface="+mn-ea"/>
          <a:cs typeface="+mn-cs"/>
        </a:defRPr>
      </a:lvl2pPr>
      <a:lvl3pPr marL="1007943">
        <a:defRPr>
          <a:latin typeface="+mn-lt"/>
          <a:ea typeface="+mn-ea"/>
          <a:cs typeface="+mn-cs"/>
        </a:defRPr>
      </a:lvl3pPr>
      <a:lvl4pPr marL="1511915">
        <a:defRPr>
          <a:latin typeface="+mn-lt"/>
          <a:ea typeface="+mn-ea"/>
          <a:cs typeface="+mn-cs"/>
        </a:defRPr>
      </a:lvl4pPr>
      <a:lvl5pPr marL="2015886">
        <a:defRPr>
          <a:latin typeface="+mn-lt"/>
          <a:ea typeface="+mn-ea"/>
          <a:cs typeface="+mn-cs"/>
        </a:defRPr>
      </a:lvl5pPr>
      <a:lvl6pPr marL="2519858">
        <a:defRPr>
          <a:latin typeface="+mn-lt"/>
          <a:ea typeface="+mn-ea"/>
          <a:cs typeface="+mn-cs"/>
        </a:defRPr>
      </a:lvl6pPr>
      <a:lvl7pPr marL="3023829">
        <a:defRPr>
          <a:latin typeface="+mn-lt"/>
          <a:ea typeface="+mn-ea"/>
          <a:cs typeface="+mn-cs"/>
        </a:defRPr>
      </a:lvl7pPr>
      <a:lvl8pPr marL="3527801">
        <a:defRPr>
          <a:latin typeface="+mn-lt"/>
          <a:ea typeface="+mn-ea"/>
          <a:cs typeface="+mn-cs"/>
        </a:defRPr>
      </a:lvl8pPr>
      <a:lvl9pPr marL="4031772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vulkan-tutorial.com/Texture_mapping/Images" TargetMode="External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jpeg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11" Type="http://schemas.openxmlformats.org/officeDocument/2006/relationships/image" Target="../media/image12.jpg"/><Relationship Id="rId5" Type="http://schemas.openxmlformats.org/officeDocument/2006/relationships/image" Target="../media/image6.pn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57.png"/><Relationship Id="rId3" Type="http://schemas.openxmlformats.org/officeDocument/2006/relationships/image" Target="../media/image34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6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7.jpg"/><Relationship Id="rId11" Type="http://schemas.openxmlformats.org/officeDocument/2006/relationships/image" Target="../media/image42.png"/><Relationship Id="rId24" Type="http://schemas.openxmlformats.org/officeDocument/2006/relationships/image" Target="../media/image55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55.png"/><Relationship Id="rId3" Type="http://schemas.openxmlformats.org/officeDocument/2006/relationships/image" Target="../media/image34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4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7.jpg"/><Relationship Id="rId11" Type="http://schemas.openxmlformats.org/officeDocument/2006/relationships/image" Target="../media/image42.png"/><Relationship Id="rId24" Type="http://schemas.openxmlformats.org/officeDocument/2006/relationships/image" Target="../media/image57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6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60.png"/><Relationship Id="rId18" Type="http://schemas.openxmlformats.org/officeDocument/2006/relationships/image" Target="../media/image64.png"/><Relationship Id="rId26" Type="http://schemas.openxmlformats.org/officeDocument/2006/relationships/image" Target="../media/image53.png"/><Relationship Id="rId3" Type="http://schemas.openxmlformats.org/officeDocument/2006/relationships/image" Target="../media/image34.png"/><Relationship Id="rId21" Type="http://schemas.openxmlformats.org/officeDocument/2006/relationships/image" Target="../media/image44.png"/><Relationship Id="rId7" Type="http://schemas.openxmlformats.org/officeDocument/2006/relationships/image" Target="../media/image38.png"/><Relationship Id="rId12" Type="http://schemas.openxmlformats.org/officeDocument/2006/relationships/image" Target="../media/image59.png"/><Relationship Id="rId17" Type="http://schemas.openxmlformats.org/officeDocument/2006/relationships/image" Target="../media/image63.png"/><Relationship Id="rId25" Type="http://schemas.openxmlformats.org/officeDocument/2006/relationships/image" Target="../media/image48.png"/><Relationship Id="rId2" Type="http://schemas.openxmlformats.org/officeDocument/2006/relationships/image" Target="../media/image33.png"/><Relationship Id="rId16" Type="http://schemas.openxmlformats.org/officeDocument/2006/relationships/image" Target="../media/image62.png"/><Relationship Id="rId20" Type="http://schemas.openxmlformats.org/officeDocument/2006/relationships/image" Target="../media/image65.png"/><Relationship Id="rId29" Type="http://schemas.openxmlformats.org/officeDocument/2006/relationships/image" Target="../media/image6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7.jpg"/><Relationship Id="rId11" Type="http://schemas.openxmlformats.org/officeDocument/2006/relationships/image" Target="../media/image58.png"/><Relationship Id="rId24" Type="http://schemas.openxmlformats.org/officeDocument/2006/relationships/image" Target="../media/image67.png"/><Relationship Id="rId5" Type="http://schemas.openxmlformats.org/officeDocument/2006/relationships/image" Target="../media/image36.png"/><Relationship Id="rId15" Type="http://schemas.openxmlformats.org/officeDocument/2006/relationships/image" Target="../media/image61.png"/><Relationship Id="rId23" Type="http://schemas.openxmlformats.org/officeDocument/2006/relationships/image" Target="../media/image46.png"/><Relationship Id="rId28" Type="http://schemas.openxmlformats.org/officeDocument/2006/relationships/image" Target="../media/image50.png"/><Relationship Id="rId10" Type="http://schemas.openxmlformats.org/officeDocument/2006/relationships/image" Target="../media/image41.png"/><Relationship Id="rId19" Type="http://schemas.openxmlformats.org/officeDocument/2006/relationships/image" Target="../media/image42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57.png"/><Relationship Id="rId22" Type="http://schemas.openxmlformats.org/officeDocument/2006/relationships/image" Target="../media/image66.png"/><Relationship Id="rId27" Type="http://schemas.openxmlformats.org/officeDocument/2006/relationships/image" Target="../media/image49.png"/><Relationship Id="rId30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26" Type="http://schemas.openxmlformats.org/officeDocument/2006/relationships/image" Target="../media/image85.png"/><Relationship Id="rId39" Type="http://schemas.openxmlformats.org/officeDocument/2006/relationships/image" Target="../media/image53.png"/><Relationship Id="rId21" Type="http://schemas.openxmlformats.org/officeDocument/2006/relationships/image" Target="../media/image80.png"/><Relationship Id="rId34" Type="http://schemas.openxmlformats.org/officeDocument/2006/relationships/image" Target="../media/image44.png"/><Relationship Id="rId42" Type="http://schemas.openxmlformats.org/officeDocument/2006/relationships/image" Target="../media/image88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6" Type="http://schemas.openxmlformats.org/officeDocument/2006/relationships/image" Target="../media/image75.png"/><Relationship Id="rId29" Type="http://schemas.openxmlformats.org/officeDocument/2006/relationships/image" Target="../media/image8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7.jpg"/><Relationship Id="rId11" Type="http://schemas.openxmlformats.org/officeDocument/2006/relationships/image" Target="../media/image70.png"/><Relationship Id="rId24" Type="http://schemas.openxmlformats.org/officeDocument/2006/relationships/image" Target="../media/image83.png"/><Relationship Id="rId32" Type="http://schemas.openxmlformats.org/officeDocument/2006/relationships/image" Target="../media/image42.png"/><Relationship Id="rId37" Type="http://schemas.openxmlformats.org/officeDocument/2006/relationships/image" Target="../media/image67.png"/><Relationship Id="rId40" Type="http://schemas.openxmlformats.org/officeDocument/2006/relationships/image" Target="../media/image50.png"/><Relationship Id="rId45" Type="http://schemas.openxmlformats.org/officeDocument/2006/relationships/image" Target="../media/image91.png"/><Relationship Id="rId5" Type="http://schemas.openxmlformats.org/officeDocument/2006/relationships/image" Target="../media/image36.png"/><Relationship Id="rId15" Type="http://schemas.openxmlformats.org/officeDocument/2006/relationships/image" Target="../media/image74.png"/><Relationship Id="rId23" Type="http://schemas.openxmlformats.org/officeDocument/2006/relationships/image" Target="../media/image82.png"/><Relationship Id="rId28" Type="http://schemas.openxmlformats.org/officeDocument/2006/relationships/image" Target="../media/image59.png"/><Relationship Id="rId36" Type="http://schemas.openxmlformats.org/officeDocument/2006/relationships/image" Target="../media/image46.png"/><Relationship Id="rId10" Type="http://schemas.openxmlformats.org/officeDocument/2006/relationships/image" Target="../media/image41.png"/><Relationship Id="rId19" Type="http://schemas.openxmlformats.org/officeDocument/2006/relationships/image" Target="../media/image78.png"/><Relationship Id="rId31" Type="http://schemas.openxmlformats.org/officeDocument/2006/relationships/image" Target="../media/image64.png"/><Relationship Id="rId44" Type="http://schemas.openxmlformats.org/officeDocument/2006/relationships/image" Target="../media/image9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73.png"/><Relationship Id="rId22" Type="http://schemas.openxmlformats.org/officeDocument/2006/relationships/image" Target="../media/image81.png"/><Relationship Id="rId27" Type="http://schemas.openxmlformats.org/officeDocument/2006/relationships/image" Target="../media/image58.png"/><Relationship Id="rId30" Type="http://schemas.openxmlformats.org/officeDocument/2006/relationships/image" Target="../media/image63.png"/><Relationship Id="rId35" Type="http://schemas.openxmlformats.org/officeDocument/2006/relationships/image" Target="../media/image66.png"/><Relationship Id="rId43" Type="http://schemas.openxmlformats.org/officeDocument/2006/relationships/image" Target="../media/image89.png"/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5" Type="http://schemas.openxmlformats.org/officeDocument/2006/relationships/image" Target="../media/image84.png"/><Relationship Id="rId33" Type="http://schemas.openxmlformats.org/officeDocument/2006/relationships/image" Target="../media/image65.png"/><Relationship Id="rId38" Type="http://schemas.openxmlformats.org/officeDocument/2006/relationships/image" Target="../media/image48.png"/><Relationship Id="rId20" Type="http://schemas.openxmlformats.org/officeDocument/2006/relationships/image" Target="../media/image79.png"/><Relationship Id="rId41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7.jp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7.jp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7.jp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7.jp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7.jp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vulkan-tutorial.com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fw.org/docs/3.3/index.html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bvis3d/toshiba-vulkan-2023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vulkan-tutorial.com/Drawing_a_triangle/Setup/Base_code" TargetMode="Externa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15462.courses.cs.cmu.edu/spring2023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670507" y="-1146143"/>
            <a:ext cx="12093608" cy="97103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51836" rIns="0" bIns="0" anchor="ctr" anchorCtr="1" compatLnSpc="0">
            <a:noAutofit/>
          </a:bodyPr>
          <a:lstStyle/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endParaRPr lang="en-US" sz="5866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endParaRPr lang="en-US" sz="3733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endParaRPr lang="en-US" sz="3733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endParaRPr lang="en-US" sz="3733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endParaRPr lang="en-US" sz="3733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2400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2023.08.09</a:t>
            </a: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endParaRPr lang="en-US" sz="2400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4800" i="1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Toshiba</a:t>
            </a: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endParaRPr lang="en-US" sz="4266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endParaRPr lang="en-US" sz="4266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3200" b="1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Karthik Bala</a:t>
            </a: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3200" b="1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KBVIS Software Pty. Ltd. (Hobart, Australia)</a:t>
            </a:r>
          </a:p>
          <a:p>
            <a:pPr algn="ctr"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2400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3d@kbvis.com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4082" y="5179737"/>
            <a:ext cx="2080155" cy="23799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6" name="Picture 2" descr="Home | Vulkan | Cross platform 3D Graphics">
            <a:extLst>
              <a:ext uri="{FF2B5EF4-FFF2-40B4-BE49-F238E27FC236}">
                <a16:creationId xmlns:a16="http://schemas.microsoft.com/office/drawing/2014/main" id="{5C67609D-D43A-7889-FAE0-2B758CF3D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46" y="772322"/>
            <a:ext cx="397192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EEB9E0-AFB8-B585-4B56-CDF6E0A32207}"/>
              </a:ext>
            </a:extLst>
          </p:cNvPr>
          <p:cNvSpPr txBox="1"/>
          <p:nvPr/>
        </p:nvSpPr>
        <p:spPr>
          <a:xfrm>
            <a:off x="1890122" y="1040042"/>
            <a:ext cx="58615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Introduction to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89A8DD-7454-D2DE-BCB6-71B9BDAEC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3875"/>
            <a:ext cx="13439775" cy="758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41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540E92-C7C0-1AB6-05AD-1F564B89B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92" y="381128"/>
            <a:ext cx="11510172" cy="671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872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C7A0F-3ADB-1CBA-DB54-D8AD2EB1D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19" y="323110"/>
            <a:ext cx="12505739" cy="685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55851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C74D07-F330-4907-CCD0-C5126EEDD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514" y="0"/>
            <a:ext cx="13685451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1516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D1FCE9-9D2F-BBE3-9409-89C38CA66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363061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315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400D67-29D3-DE4C-CDE5-9949E6AAD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97" y="311944"/>
            <a:ext cx="10984250" cy="697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9834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7DF6D6-FA43-04F5-600C-640694CB7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73" y="545304"/>
            <a:ext cx="12616607" cy="53865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BF9E00-FBE7-0FE0-D06C-A42A909449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98" b="4627"/>
          <a:stretch/>
        </p:blipFill>
        <p:spPr>
          <a:xfrm>
            <a:off x="6989434" y="187569"/>
            <a:ext cx="5459998" cy="388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8577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101A6F-0758-E0C5-C62A-1700BC938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27" y="138723"/>
            <a:ext cx="7534275" cy="2733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F3D32C-8F63-2CC5-32A0-3A6DB737C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730" y="2872398"/>
            <a:ext cx="6358162" cy="420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02039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C039EB-AC6C-780C-0D85-748F94C1A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68" y="280653"/>
            <a:ext cx="12905631" cy="566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7083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540B9C-68EE-7DA7-1609-9BF7E346F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91" y="222738"/>
            <a:ext cx="11904432" cy="69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758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ABDEF5-F98E-7075-9138-C4C293E50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25" y="416779"/>
            <a:ext cx="11926174" cy="543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50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56B293-7007-ED23-1C60-B6EB88213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61"/>
            <a:ext cx="13455385" cy="755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9667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34A5B2-8255-5CCA-6FF7-47E2AC8D8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13" y="1862922"/>
            <a:ext cx="11977948" cy="383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2141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E22CF9-8126-BD60-C628-F4D600050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39" y="889628"/>
            <a:ext cx="12165762" cy="578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9428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EE180A-4D2A-96EA-055C-F08D48AFB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84" y="678639"/>
            <a:ext cx="11809530" cy="568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4630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F8C6DB-3155-4EFA-7D7B-90D4AE695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90" y="893158"/>
            <a:ext cx="11840852" cy="546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6668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ECF23E-20CE-3037-A4BF-F496822E2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48" y="830163"/>
            <a:ext cx="12321550" cy="510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4694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782037-A0A8-592C-9ABB-8A8B9B521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59" y="182884"/>
            <a:ext cx="11952044" cy="649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9643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E236F4-2B8A-ED5B-5FC6-E3D6C88BE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25556"/>
            <a:ext cx="11612736" cy="653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29962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2BC57F-AF1A-84A8-0524-8C26D7E1E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6" y="199292"/>
            <a:ext cx="11592526" cy="654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2548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0D4689F9-3D56-4132-3C66-E541AFFF9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013" y="69850"/>
            <a:ext cx="6381750" cy="741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3620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4A12A7-D4FB-D0F4-E84F-348ADE067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82" y="321676"/>
            <a:ext cx="12553606" cy="568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53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8FA2AF-BF78-DF4B-F373-337313969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" y="341312"/>
            <a:ext cx="12811125" cy="687705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C0C1EE-C255-798F-4992-4C889B86CE64}"/>
              </a:ext>
            </a:extLst>
          </p:cNvPr>
          <p:cNvCxnSpPr/>
          <p:nvPr/>
        </p:nvCxnSpPr>
        <p:spPr>
          <a:xfrm>
            <a:off x="3352800" y="1371600"/>
            <a:ext cx="527538" cy="43200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8854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292E26-A1A8-6967-A646-A92F5066B0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69"/>
          <a:stretch/>
        </p:blipFill>
        <p:spPr>
          <a:xfrm>
            <a:off x="10297093" y="4180678"/>
            <a:ext cx="2090904" cy="20118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E72DDC-71FA-2C1F-50DE-D52868790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62" y="265783"/>
            <a:ext cx="9234683" cy="24539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3B65E1-DC5C-957F-A0F6-D18A0564F5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510"/>
          <a:stretch/>
        </p:blipFill>
        <p:spPr>
          <a:xfrm>
            <a:off x="10563427" y="707900"/>
            <a:ext cx="1558236" cy="20118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E4CE6A-5513-69F2-A5AA-8B376429F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962" y="3232277"/>
            <a:ext cx="9234683" cy="360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7482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B5EC02-931A-3E05-231A-3DE8AFBC4C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467"/>
          <a:stretch/>
        </p:blipFill>
        <p:spPr>
          <a:xfrm>
            <a:off x="460907" y="318795"/>
            <a:ext cx="10291141" cy="665943"/>
          </a:xfrm>
          <a:prstGeom prst="rect">
            <a:avLst/>
          </a:prstGeom>
        </p:spPr>
      </p:pic>
      <p:pic>
        <p:nvPicPr>
          <p:cNvPr id="39938" name="Picture 2" descr="A timeline diagram showing the use of semaphores to order GPU workloads and a fence to synchronize the CPU and GPU.">
            <a:extLst>
              <a:ext uri="{FF2B5EF4-FFF2-40B4-BE49-F238E27FC236}">
                <a16:creationId xmlns:a16="http://schemas.microsoft.com/office/drawing/2014/main" id="{63770C3E-F54A-5963-42B9-70053D811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07" y="1359180"/>
            <a:ext cx="10910478" cy="560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42190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968682-ABB1-F5BB-D7E9-DD3A409F2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40" y="356899"/>
            <a:ext cx="12391954" cy="369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3327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D1F934-E95C-8B7D-7D17-2866B8A76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01" y="350540"/>
            <a:ext cx="12432048" cy="582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27097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CB6C13-B9CE-6F71-F204-6C437F735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50" y="354760"/>
            <a:ext cx="12292380" cy="678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15081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D9D396-BC2D-ACC1-A4FE-793D39BC2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86" y="243625"/>
            <a:ext cx="9545329" cy="699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6733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4DB933-10CF-8BCE-C6D0-A4B001499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23" y="340214"/>
            <a:ext cx="9920654" cy="687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65223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194B4C-87B9-2EB9-1991-561F331A4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043" y="0"/>
            <a:ext cx="10755689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7624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E1AB9-481F-67D7-F262-DED08525E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875332"/>
          </a:xfrm>
        </p:spPr>
        <p:txBody>
          <a:bodyPr>
            <a:normAutofit/>
          </a:bodyPr>
          <a:lstStyle/>
          <a:p>
            <a:r>
              <a:rPr lang="en-US" sz="4000" b="1" dirty="0"/>
              <a:t>DAY 2 - Agenda</a:t>
            </a:r>
            <a:endParaRPr lang="en-AU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DD6F1-8559-4F57-438A-907AB72BF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708" y="1277815"/>
            <a:ext cx="11591806" cy="628186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Recap of Hello Triangle</a:t>
            </a:r>
          </a:p>
          <a:p>
            <a:r>
              <a:rPr lang="en-US" dirty="0"/>
              <a:t>Vulkan Graphics Pipeline – Closer Look</a:t>
            </a:r>
          </a:p>
          <a:p>
            <a:r>
              <a:rPr lang="en-US" dirty="0"/>
              <a:t>Command Buffer</a:t>
            </a:r>
          </a:p>
          <a:p>
            <a:r>
              <a:rPr lang="en-US" dirty="0"/>
              <a:t>Frame Buffer</a:t>
            </a:r>
          </a:p>
          <a:p>
            <a:r>
              <a:rPr lang="en-US" dirty="0"/>
              <a:t>Swap Chain</a:t>
            </a:r>
          </a:p>
          <a:p>
            <a:r>
              <a:rPr lang="en-US" dirty="0"/>
              <a:t>Q&amp;A, Exercises (based on Hello Triangle)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&lt;BREAK&gt;</a:t>
            </a:r>
          </a:p>
          <a:p>
            <a:endParaRPr lang="en-US" sz="1000" dirty="0"/>
          </a:p>
          <a:p>
            <a:r>
              <a:rPr lang="en-US" dirty="0"/>
              <a:t>Introduction to Texturing</a:t>
            </a:r>
          </a:p>
          <a:p>
            <a:r>
              <a:rPr lang="en-US" dirty="0"/>
              <a:t>Textures, Images, Samplers</a:t>
            </a:r>
          </a:p>
          <a:p>
            <a:r>
              <a:rPr lang="en-US" dirty="0"/>
              <a:t>Mipmapping</a:t>
            </a:r>
          </a:p>
          <a:p>
            <a:r>
              <a:rPr lang="en-US" dirty="0"/>
              <a:t>Layouts and Transitions</a:t>
            </a:r>
          </a:p>
          <a:p>
            <a:r>
              <a:rPr lang="en-US" dirty="0"/>
              <a:t>Synchronization</a:t>
            </a:r>
          </a:p>
          <a:p>
            <a:r>
              <a:rPr lang="en-US" dirty="0"/>
              <a:t>Hello Texture Example</a:t>
            </a:r>
          </a:p>
          <a:p>
            <a:r>
              <a:rPr lang="en-US" dirty="0"/>
              <a:t>Vertex and Uniform Buffers</a:t>
            </a:r>
          </a:p>
          <a:p>
            <a:r>
              <a:rPr lang="en-US" dirty="0"/>
              <a:t>GLM</a:t>
            </a:r>
          </a:p>
          <a:p>
            <a:r>
              <a:rPr lang="en-US" dirty="0"/>
              <a:t>Q&amp;A, Exercises (based on Hello Texture)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19815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208E84-EC6E-04FE-ACB6-D0525B049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486" y="201038"/>
            <a:ext cx="9932802" cy="715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427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22C5AA-5512-0DE4-006E-FBBA9ACC14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9"/>
          <a:stretch/>
        </p:blipFill>
        <p:spPr>
          <a:xfrm>
            <a:off x="0" y="0"/>
            <a:ext cx="13353770" cy="736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70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971896-5C22-55E9-F036-596FCA79A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029"/>
          <a:stretch/>
        </p:blipFill>
        <p:spPr>
          <a:xfrm>
            <a:off x="1830023" y="222738"/>
            <a:ext cx="10831723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0018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8DF440-F371-A7DF-0AAD-DB9960C47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369" y="225774"/>
            <a:ext cx="9355016" cy="706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1395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3B597B-6618-45F8-F757-86E196F87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908" y="213775"/>
            <a:ext cx="9906000" cy="715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77293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7A23BC-75E3-55A2-B5C5-75FC49896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721" y="117231"/>
            <a:ext cx="96691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481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05B054-7947-77A9-96CD-4E416DCE3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140" y="117231"/>
            <a:ext cx="9826368" cy="718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4004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26D582-8330-FFAE-049D-F57603AA1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738" y="115411"/>
            <a:ext cx="9847385" cy="725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6661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901E83-E454-A233-3BBD-FF4B5967A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231" y="131188"/>
            <a:ext cx="10064892" cy="723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4779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D69349-12B7-18B4-0012-1C678A7E7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523" y="212377"/>
            <a:ext cx="9730862" cy="711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55608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0A4815-CEAA-DE69-F3C2-6D4BF07E3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677" y="119658"/>
            <a:ext cx="9792307" cy="709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2730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90CBE-AE55-4D1B-C199-F34D0F199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708" y="1"/>
            <a:ext cx="11591806" cy="1348154"/>
          </a:xfrm>
        </p:spPr>
        <p:txBody>
          <a:bodyPr>
            <a:normAutofit/>
          </a:bodyPr>
          <a:lstStyle/>
          <a:p>
            <a:r>
              <a:rPr lang="en-AU" b="1" dirty="0"/>
              <a:t>Hello Texture – </a:t>
            </a:r>
            <a:r>
              <a:rPr lang="en-AU" sz="3600" b="1" dirty="0" err="1"/>
              <a:t>VulkanTutorial</a:t>
            </a:r>
            <a:r>
              <a:rPr lang="en-AU" sz="3600" b="1" dirty="0"/>
              <a:t>\26_texture_mapping</a:t>
            </a:r>
            <a:endParaRPr lang="en-AU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604D66-2D5C-C55B-15B4-AA49E6251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086" y="1156799"/>
            <a:ext cx="6806345" cy="5363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0C4DB9-B066-638E-BFC1-F738F4EF55EA}"/>
              </a:ext>
            </a:extLst>
          </p:cNvPr>
          <p:cNvSpPr txBox="1"/>
          <p:nvPr/>
        </p:nvSpPr>
        <p:spPr>
          <a:xfrm>
            <a:off x="3241431" y="6808150"/>
            <a:ext cx="67173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hlinkClick r:id="rId3"/>
              </a:rPr>
              <a:t>https://vulkan-tutorial.com/Texture_mapping/Images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33254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5932CE0-A4C0-A0CC-1C6A-3DB6BAB6B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7"/>
            <a:ext cx="13441692" cy="7558598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681FF2-3332-B209-0BE7-67CBE808D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87" y="586196"/>
            <a:ext cx="11465097" cy="491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75814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01128F-EC38-6E60-12B4-3FC750BF5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3736008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3406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82FD13-94C5-2AF8-8C3F-033710D6A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704334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0141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E21AA2-6093-8268-05FA-1358F6692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55" y="361214"/>
            <a:ext cx="11118656" cy="669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5038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99CCD-E8E0-18C1-4114-61092D0ED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43" y="1266091"/>
            <a:ext cx="12627664" cy="580292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C33F096-0FA4-FC94-E1B9-DAE90C0E9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582255"/>
          </a:xfrm>
        </p:spPr>
        <p:txBody>
          <a:bodyPr>
            <a:normAutofit fontScale="90000"/>
          </a:bodyPr>
          <a:lstStyle/>
          <a:p>
            <a:r>
              <a:rPr lang="en-AU" dirty="0"/>
              <a:t>Loading the Image</a:t>
            </a:r>
          </a:p>
        </p:txBody>
      </p:sp>
    </p:spTree>
    <p:extLst>
      <p:ext uri="{BB962C8B-B14F-4D97-AF65-F5344CB8AC3E}">
        <p14:creationId xmlns:p14="http://schemas.microsoft.com/office/powerpoint/2010/main" val="382059898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97623C-BB3D-E2CF-0102-042C2AA8A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46" y="332811"/>
            <a:ext cx="12426462" cy="686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81326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5A62BB-9424-F2FF-FCDF-B687A3A9A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84" y="269449"/>
            <a:ext cx="13015081" cy="705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2052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34CC4F-287E-0C33-4157-2B024567C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37" y="539262"/>
            <a:ext cx="12989168" cy="649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3520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B878AC-E949-580D-6305-2B7E52D62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22" y="1453662"/>
            <a:ext cx="12156512" cy="464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95193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501904-1BFD-2570-5046-E3A33254D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85" y="73623"/>
            <a:ext cx="11964990" cy="737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61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47B3A24-6979-E67A-03FC-25BB49A59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-23446"/>
            <a:ext cx="11591806" cy="1184031"/>
          </a:xfrm>
        </p:spPr>
        <p:txBody>
          <a:bodyPr>
            <a:normAutofit/>
          </a:bodyPr>
          <a:lstStyle/>
          <a:p>
            <a:r>
              <a:rPr lang="en-AU" sz="4000" b="1" dirty="0"/>
              <a:t>Pre-Vulkan - History of OpenGL</a:t>
            </a:r>
          </a:p>
        </p:txBody>
      </p:sp>
      <p:pic>
        <p:nvPicPr>
          <p:cNvPr id="3078" name="Picture 6" descr="Application Program Interface (API) | SpringerLink">
            <a:extLst>
              <a:ext uri="{FF2B5EF4-FFF2-40B4-BE49-F238E27FC236}">
                <a16:creationId xmlns:a16="http://schemas.microsoft.com/office/drawing/2014/main" id="{88E347EF-F1C8-1905-C71D-BBF25A9FE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85" y="1307367"/>
            <a:ext cx="10154323" cy="594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30942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6B20FE4-8ADD-1454-809D-20E20254C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06" y="580537"/>
            <a:ext cx="12030292" cy="590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1882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91D0DC-A413-674F-50EA-00720ED41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28" y="561383"/>
            <a:ext cx="11423252" cy="608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3997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BBED6F-ED0F-B665-61F8-959736D64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26" y="492369"/>
            <a:ext cx="11407706" cy="620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9557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D807D1-D908-6339-7AAF-8B37B2FC6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75" y="586154"/>
            <a:ext cx="11750270" cy="603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12489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8AACA-FCB2-EC01-73FF-007E050D3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558809"/>
          </a:xfrm>
        </p:spPr>
        <p:txBody>
          <a:bodyPr>
            <a:normAutofit fontScale="90000"/>
          </a:bodyPr>
          <a:lstStyle/>
          <a:p>
            <a:r>
              <a:rPr lang="en-AU" dirty="0"/>
              <a:t>Layout Transitions</a:t>
            </a:r>
          </a:p>
        </p:txBody>
      </p:sp>
      <p:pic>
        <p:nvPicPr>
          <p:cNvPr id="2050" name="Picture 2" descr="Vulkan 연구 ] Optimal Tiling :: 그냥 그런 블로그">
            <a:extLst>
              <a:ext uri="{FF2B5EF4-FFF2-40B4-BE49-F238E27FC236}">
                <a16:creationId xmlns:a16="http://schemas.microsoft.com/office/drawing/2014/main" id="{580006ED-3F1D-7981-9D02-6B27D4496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05" y="1278060"/>
            <a:ext cx="8801833" cy="597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2224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Vulkan의 텍스쳐 : 네이버 블로그">
            <a:extLst>
              <a:ext uri="{FF2B5EF4-FFF2-40B4-BE49-F238E27FC236}">
                <a16:creationId xmlns:a16="http://schemas.microsoft.com/office/drawing/2014/main" id="{3388EB0B-E41A-06AF-D965-57EE6EF34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895" y="569103"/>
            <a:ext cx="6265984" cy="642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51419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8AACA-FCB2-EC01-73FF-007E050D3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558809"/>
          </a:xfrm>
        </p:spPr>
        <p:txBody>
          <a:bodyPr>
            <a:normAutofit fontScale="90000"/>
          </a:bodyPr>
          <a:lstStyle/>
          <a:p>
            <a:r>
              <a:rPr lang="en-AU" dirty="0"/>
              <a:t>Layout Transitions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4DB3E9-D110-C23A-493C-F3D63F8F5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17" y="1193069"/>
            <a:ext cx="12936939" cy="483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0877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B33CF1-F265-50F7-2F55-274AD8635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79" y="550985"/>
            <a:ext cx="13007774" cy="640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7790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85BC98-76FD-95C5-6E26-C1466B656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38" y="148157"/>
            <a:ext cx="11207115" cy="709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5423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772F90-86E6-E70F-B71C-34E786DB1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066894"/>
            <a:ext cx="9083051" cy="63186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768F08-A263-94B7-457E-F9764A333B7C}"/>
              </a:ext>
            </a:extLst>
          </p:cNvPr>
          <p:cNvSpPr txBox="1"/>
          <p:nvPr/>
        </p:nvSpPr>
        <p:spPr>
          <a:xfrm>
            <a:off x="533400" y="313563"/>
            <a:ext cx="797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AU" sz="3200" b="0" i="0" dirty="0">
                <a:solidFill>
                  <a:srgbClr val="2D2D2D"/>
                </a:solidFill>
                <a:effectLst/>
                <a:latin typeface="Roboto Slab" pitchFamily="2" charset="0"/>
              </a:rPr>
              <a:t>Transition barrier masks</a:t>
            </a:r>
          </a:p>
        </p:txBody>
      </p:sp>
    </p:spTree>
    <p:extLst>
      <p:ext uri="{BB962C8B-B14F-4D97-AF65-F5344CB8AC3E}">
        <p14:creationId xmlns:p14="http://schemas.microsoft.com/office/powerpoint/2010/main" val="2947969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Khronos Announces Next Generation OpenGL Initiative">
            <a:extLst>
              <a:ext uri="{FF2B5EF4-FFF2-40B4-BE49-F238E27FC236}">
                <a16:creationId xmlns:a16="http://schemas.microsoft.com/office/drawing/2014/main" id="{A06C6A2D-11D6-CD65-FE4C-39B1E3056F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/>
          <a:stretch/>
        </p:blipFill>
        <p:spPr bwMode="auto">
          <a:xfrm>
            <a:off x="0" y="504092"/>
            <a:ext cx="13439775" cy="655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69098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87A98E-605A-3171-88FE-A5B15F4B5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010" y="160686"/>
            <a:ext cx="9577754" cy="723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25868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484103-4DE4-EDC8-8464-AE54BE06F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456" y="162201"/>
            <a:ext cx="9512861" cy="723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5532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588D54-7869-C5E8-73DD-2F37F9669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09" y="140676"/>
            <a:ext cx="12725755" cy="521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00688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25B728-0574-59CB-D9D4-73687EA31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67" y="433622"/>
            <a:ext cx="12566618" cy="683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1583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C71E5D-5EE9-023E-5F90-54C7E52F3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73" y="1152501"/>
            <a:ext cx="12904427" cy="525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94237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8F014B-9C6D-A557-C8E7-5697EFF23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07" y="487206"/>
            <a:ext cx="10383523" cy="662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5504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92AB7F-97A7-2DD1-0A9B-371442649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458" y="208588"/>
            <a:ext cx="9794858" cy="714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7424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79923F-FF0B-500C-C0DB-B1F7685DD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95" y="251630"/>
            <a:ext cx="12996441" cy="591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5524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8F55DA-7EB1-D80D-40B6-17FF5D1C3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97" y="339852"/>
            <a:ext cx="12615503" cy="554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07992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851A93-8F92-6B8C-BCED-4815BCA34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11" y="294991"/>
            <a:ext cx="12623879" cy="622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13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9" name="Rectangle 1024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3439775" cy="7559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51" name="Arc 1025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9514756" y="540634"/>
            <a:ext cx="3293605" cy="3293692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4C64D-61FD-02E2-AA36-94659CDBEA4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98274" y="528552"/>
            <a:ext cx="6017516" cy="14611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Graphics Pipeline</a:t>
            </a:r>
          </a:p>
        </p:txBody>
      </p:sp>
      <p:sp>
        <p:nvSpPr>
          <p:cNvPr id="10253" name="Freeform: Shape 1025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047740"/>
            <a:ext cx="2946413" cy="1511935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626-075F-BA78-42A6-F83FBF9CDF2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498274" y="2187480"/>
            <a:ext cx="6017516" cy="4621477"/>
          </a:xfrm>
        </p:spPr>
        <p:txBody>
          <a:bodyPr vert="horz" lIns="91440" tIns="45720" rIns="91440" bIns="45720" rtlCol="0">
            <a:normAutofit/>
          </a:bodyPr>
          <a:lstStyle/>
          <a:p>
            <a:pPr marL="23386" indent="0" defTabSz="914400">
              <a:buNone/>
            </a:pPr>
            <a:r>
              <a:rPr lang="en-US" b="0" i="0" dirty="0">
                <a:solidFill>
                  <a:srgbClr val="2D2D2D"/>
                </a:solidFill>
                <a:effectLst/>
                <a:latin typeface="Roboto Slab" panose="020F0502020204030204" pitchFamily="2" charset="0"/>
              </a:rPr>
              <a:t>Sequence of operations that take the vertices and textures of your dataset all the way to the pixels in the render target(s)</a:t>
            </a:r>
          </a:p>
          <a:p>
            <a:pPr marL="23386" indent="0" defTabSz="914400">
              <a:buNone/>
            </a:pPr>
            <a:endParaRPr lang="en-US" dirty="0">
              <a:solidFill>
                <a:srgbClr val="2D2D2D"/>
              </a:solidFill>
              <a:latin typeface="Roboto Slab" panose="020F0502020204030204" pitchFamily="2" charset="0"/>
            </a:endParaRPr>
          </a:p>
          <a:p>
            <a:pPr marL="23386" indent="0" defTabSz="914400">
              <a:buNone/>
            </a:pPr>
            <a:r>
              <a:rPr lang="en-US" sz="2800" i="1" dirty="0">
                <a:solidFill>
                  <a:srgbClr val="2D2D2D"/>
                </a:solidFill>
                <a:latin typeface="Roboto Slab" panose="020F0502020204030204" pitchFamily="2" charset="0"/>
              </a:rPr>
              <a:t>Note: Refer to graphics primers for explanations of these operations</a:t>
            </a:r>
          </a:p>
          <a:p>
            <a:pPr marL="23386" indent="0" defTabSz="91440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A2B5C6-DF29-879D-3AF5-83470E9AD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30" y="136292"/>
            <a:ext cx="3040785" cy="728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9159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C4CB38-8CF8-A983-3D6B-A53CDAFEB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53" y="1112672"/>
            <a:ext cx="11624713" cy="597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873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595CA4-0F54-E8DB-4EAD-ED4D0710E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29" y="1122935"/>
            <a:ext cx="12016232" cy="592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6876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84364E-F6EE-0480-EC69-05DB81A91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85" y="1266878"/>
            <a:ext cx="9122693" cy="405704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F7460A5-D761-B138-89C9-A080D6B0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535363"/>
          </a:xfrm>
        </p:spPr>
        <p:txBody>
          <a:bodyPr>
            <a:normAutofit fontScale="90000"/>
          </a:bodyPr>
          <a:lstStyle/>
          <a:p>
            <a:r>
              <a:rPr lang="en-AU" dirty="0"/>
              <a:t>Texture Coordinate Input Attribute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725ECF-4AB4-1680-67DE-B958B144A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25" y="5641230"/>
            <a:ext cx="5150725" cy="151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7535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CF5B4-114E-3877-F845-B59D8562B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461" y="402483"/>
            <a:ext cx="11519329" cy="863609"/>
          </a:xfrm>
        </p:spPr>
        <p:txBody>
          <a:bodyPr/>
          <a:lstStyle/>
          <a:p>
            <a:r>
              <a:rPr lang="en-AU" dirty="0"/>
              <a:t>Vertex Shader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239C82-7196-2681-A67B-6A869EEC7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84" y="1695666"/>
            <a:ext cx="11315022" cy="447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06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CF5B4-114E-3877-F845-B59D8562B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461" y="402483"/>
            <a:ext cx="11519329" cy="863609"/>
          </a:xfrm>
        </p:spPr>
        <p:txBody>
          <a:bodyPr/>
          <a:lstStyle/>
          <a:p>
            <a:r>
              <a:rPr lang="en-AU" dirty="0"/>
              <a:t>Fragment Shader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EAD704-2047-6DDD-E57D-54F1A11DE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73" y="1576058"/>
            <a:ext cx="11862435" cy="500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34610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sbinding layouts">
            <a:extLst>
              <a:ext uri="{FF2B5EF4-FFF2-40B4-BE49-F238E27FC236}">
                <a16:creationId xmlns:a16="http://schemas.microsoft.com/office/drawing/2014/main" id="{3B636210-A77C-0E00-1AC6-E89944597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03" y="117229"/>
            <a:ext cx="12588367" cy="695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28978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F9C2A4-6CBD-F299-34C4-5EAFB0D41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08" y="237636"/>
            <a:ext cx="11566757" cy="708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37255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430F0E-39CC-E109-67BB-37921132A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03" y="709268"/>
            <a:ext cx="12932767" cy="632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9869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90CBE-AE55-4D1B-C199-F34D0F199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708" y="1"/>
            <a:ext cx="11591806" cy="1348154"/>
          </a:xfrm>
        </p:spPr>
        <p:txBody>
          <a:bodyPr>
            <a:normAutofit/>
          </a:bodyPr>
          <a:lstStyle/>
          <a:p>
            <a:r>
              <a:rPr lang="en-AU" b="1" dirty="0"/>
              <a:t>CUDA/Vulkan Interop – </a:t>
            </a:r>
            <a:r>
              <a:rPr lang="en-AU" sz="3600" b="1" dirty="0"/>
              <a:t>CUDA\</a:t>
            </a:r>
            <a:r>
              <a:rPr lang="en-AU" sz="3600" b="1" dirty="0" err="1"/>
              <a:t>vulkanImageCUDA</a:t>
            </a:r>
            <a:endParaRPr lang="en-AU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AD8979-C63C-6DA9-6C38-0DF28C8DC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380" y="1461189"/>
            <a:ext cx="6703014" cy="534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40820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3F80-1BD0-21B1-072A-78E28818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0B74B-79F1-007D-70E5-960C2B90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VkImageCreateInfo</a:t>
            </a:r>
            <a:endParaRPr lang="en-AU" sz="18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VkExternalMemoryImageCreateInfo</a:t>
            </a:r>
            <a:endParaRPr lang="en-AU" sz="18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VkMemoryRequirements</a:t>
            </a:r>
            <a:endParaRPr lang="en-AU" sz="18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AU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VkExportMemoryWin32HandleInfoKHR</a:t>
            </a:r>
          </a:p>
          <a:p>
            <a:r>
              <a:rPr lang="en-AU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VkExportMemoryAllocateInfoKHR</a:t>
            </a:r>
            <a:endParaRPr lang="en-AU" sz="18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vkAllocateMemory</a:t>
            </a:r>
            <a:endParaRPr lang="en-AU" sz="18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vkBindImageMemory</a:t>
            </a:r>
            <a:endParaRPr lang="en-AU" sz="18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endParaRPr lang="en-AU" sz="18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42048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 t="15024"/>
          <a:stretch>
            <a:fillRect/>
          </a:stretch>
        </p:blipFill>
        <p:spPr>
          <a:xfrm>
            <a:off x="211014" y="1326931"/>
            <a:ext cx="10392309" cy="623274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522346" y="0"/>
            <a:ext cx="10869864" cy="1682747"/>
          </a:xfrm>
        </p:spPr>
        <p:txBody>
          <a:bodyPr wrap="square" lIns="0" tIns="42237" rIns="0" bIns="0" anchor="ctr" anchorCtr="1">
            <a:noAutofit/>
          </a:bodyPr>
          <a:lstStyle/>
          <a:p>
            <a:pPr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4800" b="1" dirty="0">
                <a:cs typeface="Times New Roman" pitchFamily="18"/>
              </a:rPr>
              <a:t>OpenGL Pipeline</a:t>
            </a:r>
            <a:br>
              <a:rPr lang="en-US" sz="4800" b="1" dirty="0">
                <a:cs typeface="Times New Roman" pitchFamily="18"/>
              </a:rPr>
            </a:br>
            <a:r>
              <a:rPr lang="en-US" sz="4800" b="1" dirty="0">
                <a:cs typeface="Times New Roman" pitchFamily="18"/>
              </a:rPr>
              <a:t>(Fixed-Function)</a:t>
            </a:r>
          </a:p>
        </p:txBody>
      </p:sp>
    </p:spTree>
    <p:extLst>
      <p:ext uri="{BB962C8B-B14F-4D97-AF65-F5344CB8AC3E}">
        <p14:creationId xmlns:p14="http://schemas.microsoft.com/office/powerpoint/2010/main" val="299682407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1C6BD-8D14-CA98-0617-F0CAE7BC9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066E4-78F0-BE3C-B728-DA6E92870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cudaExternalMemory_t</a:t>
            </a:r>
            <a:endParaRPr lang="en-AU" sz="18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cudaMipmappedArray_t</a:t>
            </a:r>
            <a:endParaRPr lang="en-AU" sz="18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cudaSurfaceObject_t</a:t>
            </a:r>
            <a:endParaRPr lang="en-AU" sz="18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cudaTextureObject_t</a:t>
            </a:r>
            <a:endParaRPr lang="en-AU" sz="18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cudaExternalMemoryHandleDesc</a:t>
            </a:r>
            <a:endParaRPr lang="en-AU" sz="18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AU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vkGetMemoryWin32HandleKHR</a:t>
            </a:r>
          </a:p>
          <a:p>
            <a:r>
              <a:rPr lang="en-A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cudaImportExternalMemory</a:t>
            </a:r>
            <a:endParaRPr lang="en-A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cudaExternalMemoryGetMappedMipmappedArray</a:t>
            </a:r>
            <a:endParaRPr lang="en-A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cudaMallocMipmappedArray</a:t>
            </a:r>
            <a:endParaRPr lang="en-A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cudaGetMipmappedArrayLevel</a:t>
            </a:r>
            <a:endParaRPr lang="en-A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A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cudaMemcpy2DArrayToArray</a:t>
            </a:r>
          </a:p>
          <a:p>
            <a:r>
              <a:rPr lang="en-A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cudaCreateSurfaceObject</a:t>
            </a:r>
            <a:endParaRPr lang="en-A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cudaCreateTextureObject</a:t>
            </a:r>
            <a:endParaRPr lang="en-A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8916225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E3686-76E0-67C3-2F30-B8F855D9F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3C4C9-CA4A-8AE1-849B-B83FC5B23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cudaExternalSemaphore_t</a:t>
            </a:r>
            <a:endParaRPr lang="en-AU" sz="18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AU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vkGetSemaphoreWin32HandleKHR</a:t>
            </a:r>
          </a:p>
          <a:p>
            <a:r>
              <a:rPr lang="en-AU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cudaImportExternalSemaphore</a:t>
            </a:r>
            <a:endParaRPr lang="en-A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6F008A"/>
                </a:solidFill>
                <a:latin typeface="Cascadia Mono" panose="020B0609020000020004" pitchFamily="49" charset="0"/>
              </a:rPr>
              <a:t>cudaSignalExternalSemaphoresAsync</a:t>
            </a:r>
            <a:endParaRPr lang="en-AU" sz="1800" dirty="0">
              <a:solidFill>
                <a:srgbClr val="6F008A"/>
              </a:solidFill>
              <a:latin typeface="Cascadia Mono" panose="020B0609020000020004" pitchFamily="49" charset="0"/>
            </a:endParaRPr>
          </a:p>
          <a:p>
            <a:r>
              <a:rPr lang="en-AU" sz="1800" dirty="0" err="1">
                <a:solidFill>
                  <a:srgbClr val="6F008A"/>
                </a:solidFill>
                <a:latin typeface="Cascadia Mono" panose="020B0609020000020004" pitchFamily="49" charset="0"/>
              </a:rPr>
              <a:t>cudaWaitExternalSemaphoresAsync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1901452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1908051" y="0"/>
            <a:ext cx="9623669" cy="972601"/>
          </a:xfrm>
        </p:spPr>
        <p:txBody>
          <a:bodyPr wrap="square" lIns="0" tIns="42237" rIns="0" bIns="0" anchor="ctr" anchorCtr="1">
            <a:noAutofit/>
          </a:bodyPr>
          <a:lstStyle/>
          <a:p>
            <a:pPr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4800" b="1" dirty="0"/>
              <a:t>Simpler Times</a:t>
            </a:r>
          </a:p>
        </p:txBody>
      </p:sp>
      <p:sp>
        <p:nvSpPr>
          <p:cNvPr id="4" name="Rectangle 3"/>
          <p:cNvSpPr txBox="1">
            <a:spLocks noGrp="1"/>
          </p:cNvSpPr>
          <p:nvPr>
            <p:ph idx="1"/>
          </p:nvPr>
        </p:nvSpPr>
        <p:spPr>
          <a:xfrm>
            <a:off x="2254779" y="6733523"/>
            <a:ext cx="11520053" cy="762180"/>
          </a:xfrm>
        </p:spPr>
        <p:txBody>
          <a:bodyPr wrap="square" lIns="0" tIns="37437" rIns="0" bIns="0" anchor="t" anchorCtr="0">
            <a:noAutofit/>
          </a:bodyPr>
          <a:lstStyle/>
          <a:p>
            <a:pPr marL="575540" indent="-432013">
              <a:spcAft>
                <a:spcPts val="1901"/>
              </a:spcAft>
              <a:tabLst>
                <a:tab pos="964832" algn="l"/>
                <a:tab pos="1930143" algn="l"/>
                <a:tab pos="2895454" algn="l"/>
                <a:tab pos="3860767" algn="l"/>
                <a:tab pos="4826077" algn="l"/>
                <a:tab pos="5791394" algn="l"/>
                <a:tab pos="6756226" algn="l"/>
                <a:tab pos="7721537" algn="l"/>
                <a:tab pos="8686849" algn="l"/>
                <a:tab pos="9652160" algn="l"/>
                <a:tab pos="10617471" algn="l"/>
              </a:tabLst>
            </a:pPr>
            <a:r>
              <a:rPr lang="en-US" dirty="0"/>
              <a:t>	Example 1.1 (OpenGL Red Book)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1800034" y="984324"/>
            <a:ext cx="9839705" cy="62313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19991" tIns="93113" rIns="119991" bIns="59995" anchor="t" anchorCtr="0" compatLnSpc="0">
            <a:noAutofit/>
          </a:bodyPr>
          <a:lstStyle/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#include &lt;opengl.h&gt;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/>
              <a:ea typeface="Microsoft YaHei" pitchFamily="2"/>
              <a:cs typeface="Courier New" pitchFamily="49"/>
            </a:endParaRP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main()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{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InitializeOpenGLWindow();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glClearColor (0.0, 0.0, 0.0, 0.0);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glClear (GL_COLOR_BUFFER_BIT);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glColor3f (1.0, 1.0, 1.0);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/>
              <a:ea typeface="Microsoft YaHei" pitchFamily="2"/>
              <a:cs typeface="Courier New" pitchFamily="49"/>
            </a:endParaRP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glOrtho(0.0, 1.0, 0.0, 1.0, -1.0, 1.0);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/>
              <a:ea typeface="Microsoft YaHei" pitchFamily="2"/>
              <a:cs typeface="Courier New" pitchFamily="49"/>
            </a:endParaRP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glBegin(GL_POLYGON);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	glVertex3f (0.25, 0.25, 0.0);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	glVertex3f (0.75, 0.25, 0.0);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	glVertex3f (0.75, 0.75, 0.0);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	glVertex3f (0.25, 0.75, 0.0);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    glEnd();</a:t>
            </a:r>
          </a:p>
          <a:p>
            <a:pPr marL="0" marR="0" lvl="0" indent="0" algn="l" defTabSz="457200" rtl="0" eaLnBrk="1" fontAlgn="auto" latinLnBrk="0" hangingPunct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/>
                <a:ea typeface="Microsoft YaHei" pitchFamily="2"/>
                <a:cs typeface="Courier New" pitchFamily="49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72708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AF4FC-247F-A671-E096-A91B09C8B03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71946" y="301320"/>
            <a:ext cx="12095048" cy="1261800"/>
          </a:xfrm>
        </p:spPr>
        <p:txBody>
          <a:bodyPr>
            <a:normAutofit/>
          </a:bodyPr>
          <a:lstStyle/>
          <a:p>
            <a:r>
              <a:rPr lang="en-AU" sz="4000" dirty="0"/>
              <a:t>Karthik Bala -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DA0F06-ECBF-E6B7-28CA-FCB2AD7E8C62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71946" y="1768680"/>
            <a:ext cx="12095048" cy="498888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dirty="0"/>
              <a:t>B.E. (Hons.) Computer Science – BITS, Pilani, India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dirty="0"/>
              <a:t>M.S. Computer Science – Colorado State University, Fort Collins, USA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dirty="0"/>
              <a:t>Graphics Developer since 1995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dirty="0"/>
              <a:t>NVIDIA Registered Developer since 2001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dirty="0"/>
              <a:t>Developed OpenGL/WebGL/CUDA-based products for companies in USA, Australia, Europe, India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dirty="0"/>
              <a:t>Incorporated KBVIS (Private Limited) in 2005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dirty="0"/>
              <a:t>Creator of KBVIS' flagship product KB-Vol3D, installations in 14+ countries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dirty="0"/>
              <a:t>Rich experience in teaching, training, consulting, mentoring in organisations including Samsung, Honeywell, DSP Group, Triad Software, </a:t>
            </a:r>
            <a:r>
              <a:rPr lang="en-AU" dirty="0" err="1"/>
              <a:t>SpecIndia</a:t>
            </a:r>
            <a:r>
              <a:rPr lang="en-AU" dirty="0"/>
              <a:t>, </a:t>
            </a:r>
            <a:r>
              <a:rPr lang="en-AU" dirty="0" err="1"/>
              <a:t>Techtronix</a:t>
            </a:r>
            <a:r>
              <a:rPr lang="en-AU" dirty="0"/>
              <a:t>, </a:t>
            </a:r>
            <a:r>
              <a:rPr lang="en-AU" dirty="0" err="1"/>
              <a:t>EvolveIT</a:t>
            </a:r>
            <a:r>
              <a:rPr lang="en-AU" dirty="0"/>
              <a:t>, Barco, </a:t>
            </a:r>
            <a:r>
              <a:rPr lang="en-AU" dirty="0" err="1"/>
              <a:t>AshvaTech</a:t>
            </a:r>
            <a:r>
              <a:rPr lang="en-AU" dirty="0"/>
              <a:t>, CAS Tech, </a:t>
            </a:r>
            <a:r>
              <a:rPr lang="en-AU" dirty="0" err="1"/>
              <a:t>Manmar</a:t>
            </a:r>
            <a:r>
              <a:rPr lang="en-AU" dirty="0"/>
              <a:t> Tech, Walmart, Toshiba, </a:t>
            </a:r>
            <a:r>
              <a:rPr lang="en-AU" dirty="0" err="1"/>
              <a:t>Minetec</a:t>
            </a:r>
            <a:r>
              <a:rPr lang="en-AU" dirty="0"/>
              <a:t>, Merge Healthcare, </a:t>
            </a:r>
            <a:r>
              <a:rPr lang="en-AU" dirty="0" err="1"/>
              <a:t>Deswik</a:t>
            </a:r>
            <a:r>
              <a:rPr lang="en-AU" dirty="0"/>
              <a:t> Mining, Rapiscan Systems, </a:t>
            </a:r>
            <a:r>
              <a:rPr lang="en-AU" dirty="0" err="1"/>
              <a:t>RefleXion</a:t>
            </a:r>
            <a:r>
              <a:rPr lang="en-AU" dirty="0"/>
              <a:t> Medical and more.</a:t>
            </a:r>
          </a:p>
        </p:txBody>
      </p:sp>
    </p:spTree>
    <p:extLst>
      <p:ext uri="{BB962C8B-B14F-4D97-AF65-F5344CB8AC3E}">
        <p14:creationId xmlns:p14="http://schemas.microsoft.com/office/powerpoint/2010/main" val="1904645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26642" y="1459916"/>
            <a:ext cx="7291106" cy="520039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571145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 t="15087"/>
          <a:stretch>
            <a:fillRect/>
          </a:stretch>
        </p:blipFill>
        <p:spPr>
          <a:xfrm>
            <a:off x="162576" y="929522"/>
            <a:ext cx="12292792" cy="647853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1799688" y="0"/>
            <a:ext cx="9840398" cy="1682747"/>
          </a:xfrm>
        </p:spPr>
        <p:txBody>
          <a:bodyPr wrap="square" lIns="0" tIns="42237" rIns="0" bIns="0" anchor="ctr" anchorCtr="1">
            <a:noAutofit/>
          </a:bodyPr>
          <a:lstStyle/>
          <a:p>
            <a:pPr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4800" b="1" dirty="0"/>
              <a:t>Programmable Pipeline</a:t>
            </a:r>
          </a:p>
        </p:txBody>
      </p:sp>
    </p:spTree>
    <p:extLst>
      <p:ext uri="{BB962C8B-B14F-4D97-AF65-F5344CB8AC3E}">
        <p14:creationId xmlns:p14="http://schemas.microsoft.com/office/powerpoint/2010/main" val="4124381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673083" y="72827"/>
            <a:ext cx="12093608" cy="923635"/>
          </a:xfrm>
        </p:spPr>
        <p:txBody>
          <a:bodyPr wrap="square" lIns="0" tIns="42237" rIns="0" bIns="0" anchor="ctr" anchorCtr="1">
            <a:noAutofit/>
          </a:bodyPr>
          <a:lstStyle/>
          <a:p>
            <a:pPr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4800" b="1" dirty="0"/>
              <a:t>Shaders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910008" y="914201"/>
            <a:ext cx="11088567" cy="40297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19991" tIns="83513" rIns="119991" bIns="59995" anchor="t" anchorCtr="0" compatLnSpc="0">
            <a:noAutofit/>
          </a:bodyPr>
          <a:lstStyle/>
          <a:p>
            <a:pPr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400" b="1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Vertex Shader:</a:t>
            </a:r>
          </a:p>
          <a:p>
            <a:pPr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endParaRPr lang="de-DE" sz="1050" b="1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uniform mat4 mvpMatrix;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in vec4 vertex;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in vec4 color;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out vec4 varyingColor;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endParaRPr lang="de-DE" sz="2000" dirty="0">
              <a:solidFill>
                <a:srgbClr val="000000"/>
              </a:solidFill>
              <a:latin typeface="Courier New" pitchFamily="49"/>
              <a:ea typeface="Microsoft YaHei" pitchFamily="2"/>
              <a:cs typeface="Arial Unicode MS" pitchFamily="34"/>
            </a:endParaRP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void main(void)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{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	varyingColor = color;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	gl_Position = mvpMatrix * vertex;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}</a:t>
            </a:r>
            <a:r>
              <a:rPr lang="de-DE" sz="2400" dirty="0">
                <a:solidFill>
                  <a:srgbClr val="000000"/>
                </a:solidFill>
                <a:latin typeface="NimbusMonL-Regu" pitchFamily="18"/>
                <a:ea typeface="Microsoft YaHei" pitchFamily="2"/>
                <a:cs typeface="Arial Unicode MS" pitchFamily="34"/>
              </a:rPr>
              <a:t>	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960883" y="4466492"/>
            <a:ext cx="10320147" cy="38741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19991" tIns="83513" rIns="119991" bIns="59995" anchor="t" anchorCtr="0" compatLnSpc="0">
            <a:noAutofit/>
          </a:bodyPr>
          <a:lstStyle/>
          <a:p>
            <a:pPr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r>
              <a:rPr lang="de-DE" sz="2400" b="1" dirty="0">
                <a:solidFill>
                  <a:srgbClr val="000000"/>
                </a:solidFill>
                <a:latin typeface="Arial" pitchFamily="34"/>
                <a:ea typeface="Microsoft YaHei" pitchFamily="2"/>
                <a:cs typeface="Arial Unicode MS" pitchFamily="34"/>
              </a:rPr>
              <a:t>Fragment Shader:</a:t>
            </a:r>
          </a:p>
          <a:p>
            <a:pPr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endParaRPr lang="de-DE" sz="1050" b="1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hangingPunct="0">
              <a:lnSpc>
                <a:spcPct val="93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endParaRPr lang="de-DE" sz="700" b="1" dirty="0">
              <a:solidFill>
                <a:srgbClr val="000000"/>
              </a:solidFill>
              <a:latin typeface="Arial" pitchFamily="34"/>
              <a:ea typeface="Microsoft YaHei" pitchFamily="2"/>
              <a:cs typeface="Arial Unicode MS" pitchFamily="34"/>
            </a:endParaRP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in vec4 varyingColor;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out vec4 fragColor;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endParaRPr lang="de-DE" sz="2000" dirty="0">
              <a:solidFill>
                <a:srgbClr val="000000"/>
              </a:solidFill>
              <a:latin typeface="Courier New" pitchFamily="49"/>
              <a:ea typeface="Microsoft YaHei" pitchFamily="2"/>
              <a:cs typeface="Arial Unicode MS" pitchFamily="34"/>
            </a:endParaRP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void</a:t>
            </a:r>
            <a:r>
              <a:rPr lang="de-DE" sz="2000" dirty="0">
                <a:solidFill>
                  <a:srgbClr val="8F2100"/>
                </a:solidFill>
                <a:latin typeface="NimbusMonL-Bold" pitchFamily="18"/>
                <a:ea typeface="Microsoft YaHei" pitchFamily="2"/>
                <a:cs typeface="Arial Unicode MS" pitchFamily="34"/>
              </a:rPr>
              <a:t> </a:t>
            </a: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main(void)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{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	fragColor </a:t>
            </a:r>
            <a:r>
              <a:rPr lang="de-DE" sz="2000" dirty="0">
                <a:solidFill>
                  <a:srgbClr val="666666"/>
                </a:solidFill>
                <a:latin typeface="NimbusMonL-Regu" pitchFamily="18"/>
                <a:ea typeface="Microsoft YaHei" pitchFamily="2"/>
                <a:cs typeface="Arial Unicode MS" pitchFamily="34"/>
              </a:rPr>
              <a:t>= </a:t>
            </a: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varyingColor;</a:t>
            </a:r>
          </a:p>
          <a:p>
            <a:pPr hangingPunct="0">
              <a:lnSpc>
                <a:spcPct val="89000"/>
              </a:lnSpc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</a:tabLst>
            </a:pPr>
            <a:r>
              <a:rPr lang="de-DE" sz="2000" dirty="0">
                <a:solidFill>
                  <a:srgbClr val="000000"/>
                </a:solidFill>
                <a:latin typeface="Courier New" pitchFamily="49"/>
                <a:ea typeface="Microsoft YaHei" pitchFamily="2"/>
                <a:cs typeface="Arial Unicode MS" pitchFamily="34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9308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Grp="1"/>
          </p:cNvSpPr>
          <p:nvPr>
            <p:ph type="title"/>
          </p:nvPr>
        </p:nvSpPr>
        <p:spPr>
          <a:xfrm>
            <a:off x="923984" y="0"/>
            <a:ext cx="11591806" cy="1461188"/>
          </a:xfrm>
        </p:spPr>
        <p:txBody>
          <a:bodyPr wrap="square" lIns="0" tIns="42237" rIns="0" bIns="0" anchor="ctr" anchorCtr="1">
            <a:noAutofit/>
          </a:bodyPr>
          <a:lstStyle/>
          <a:p>
            <a:pPr>
              <a:tabLst>
                <a:tab pos="965310" algn="l"/>
                <a:tab pos="1930623" algn="l"/>
                <a:tab pos="2895454" algn="l"/>
                <a:tab pos="3860767" algn="l"/>
                <a:tab pos="4826077" algn="l"/>
                <a:tab pos="5791394" algn="l"/>
                <a:tab pos="6756706" algn="l"/>
                <a:tab pos="7722017" algn="l"/>
                <a:tab pos="8686849" algn="l"/>
                <a:tab pos="9652160" algn="l"/>
                <a:tab pos="10617474" algn="l"/>
                <a:tab pos="11582786" algn="l"/>
              </a:tabLst>
            </a:pPr>
            <a:r>
              <a:rPr lang="en-US" sz="4800" b="1" dirty="0"/>
              <a:t>Fixed vs. Programmable</a:t>
            </a:r>
          </a:p>
        </p:txBody>
      </p:sp>
      <p:sp>
        <p:nvSpPr>
          <p:cNvPr id="3" name="Rectangle 2"/>
          <p:cNvSpPr txBox="1">
            <a:spLocks noGrp="1"/>
          </p:cNvSpPr>
          <p:nvPr>
            <p:ph idx="1"/>
          </p:nvPr>
        </p:nvSpPr>
        <p:spPr>
          <a:xfrm>
            <a:off x="923984" y="1312985"/>
            <a:ext cx="11591806" cy="6023511"/>
          </a:xfrm>
        </p:spPr>
        <p:txBody>
          <a:bodyPr wrap="square" lIns="0" tIns="30718" rIns="0" bIns="0" anchor="t" anchorCtr="0">
            <a:noAutofit/>
          </a:bodyPr>
          <a:lstStyle/>
          <a:p>
            <a:pPr marL="575540" indent="-432013">
              <a:lnSpc>
                <a:spcPct val="100000"/>
              </a:lnSpc>
              <a:spcAft>
                <a:spcPts val="1901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4832" algn="l"/>
                <a:tab pos="1930143" algn="l"/>
                <a:tab pos="2895454" algn="l"/>
                <a:tab pos="3860767" algn="l"/>
                <a:tab pos="4826077" algn="l"/>
                <a:tab pos="5791394" algn="l"/>
                <a:tab pos="6756226" algn="l"/>
                <a:tab pos="7721537" algn="l"/>
                <a:tab pos="8686849" algn="l"/>
                <a:tab pos="9652160" algn="l"/>
                <a:tab pos="10617471" algn="l"/>
                <a:tab pos="11582786" algn="l"/>
              </a:tabLst>
            </a:pPr>
            <a:r>
              <a:rPr lang="en-US" sz="2800" dirty="0"/>
              <a:t>Modern GPU architecture has rendered Fixed-Function pipeline obsolete</a:t>
            </a:r>
          </a:p>
          <a:p>
            <a:pPr marL="575540" indent="-432013">
              <a:lnSpc>
                <a:spcPct val="100000"/>
              </a:lnSpc>
              <a:spcAft>
                <a:spcPts val="1901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4832" algn="l"/>
                <a:tab pos="1930143" algn="l"/>
                <a:tab pos="2895454" algn="l"/>
                <a:tab pos="3860767" algn="l"/>
                <a:tab pos="4826077" algn="l"/>
                <a:tab pos="5791394" algn="l"/>
                <a:tab pos="6756226" algn="l"/>
                <a:tab pos="7721537" algn="l"/>
                <a:tab pos="8686849" algn="l"/>
                <a:tab pos="9652160" algn="l"/>
                <a:tab pos="10617471" algn="l"/>
                <a:tab pos="11582786" algn="l"/>
              </a:tabLst>
            </a:pPr>
            <a:r>
              <a:rPr lang="en-US" sz="2800" dirty="0"/>
              <a:t>Fixed-Function</a:t>
            </a:r>
          </a:p>
          <a:p>
            <a:pPr marL="1151558" lvl="1" indent="-432013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5310" algn="l"/>
                <a:tab pos="1930623" algn="l"/>
                <a:tab pos="2895933" algn="l"/>
                <a:tab pos="3860763" algn="l"/>
                <a:tab pos="4826077" algn="l"/>
                <a:tab pos="5791391" algn="l"/>
                <a:tab pos="6756704" algn="l"/>
                <a:tab pos="7722016" algn="l"/>
                <a:tab pos="8687327" algn="l"/>
                <a:tab pos="9652159" algn="l"/>
                <a:tab pos="10617471" algn="l"/>
                <a:tab pos="11582784" algn="l"/>
              </a:tabLst>
            </a:pPr>
            <a:r>
              <a:rPr lang="en-US" sz="2400" dirty="0"/>
              <a:t>separate hardware units for T&amp;L, Fog, Color/Blend/Alpha, Texture etc.</a:t>
            </a:r>
          </a:p>
          <a:p>
            <a:pPr marL="1151558" lvl="1" indent="-432013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5310" algn="l"/>
                <a:tab pos="1930623" algn="l"/>
                <a:tab pos="2895933" algn="l"/>
                <a:tab pos="3860763" algn="l"/>
                <a:tab pos="4826077" algn="l"/>
                <a:tab pos="5791391" algn="l"/>
                <a:tab pos="6756704" algn="l"/>
                <a:tab pos="7722016" algn="l"/>
                <a:tab pos="8687327" algn="l"/>
                <a:tab pos="9652159" algn="l"/>
                <a:tab pos="10617471" algn="l"/>
                <a:tab pos="11582784" algn="l"/>
              </a:tabLst>
            </a:pPr>
            <a:r>
              <a:rPr lang="en-US" sz="2400" dirty="0"/>
              <a:t>dedicated API calls for each function</a:t>
            </a:r>
          </a:p>
          <a:p>
            <a:pPr marL="1151558" lvl="1" indent="-432013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5310" algn="l"/>
                <a:tab pos="1930623" algn="l"/>
                <a:tab pos="2895933" algn="l"/>
                <a:tab pos="3860763" algn="l"/>
                <a:tab pos="4826077" algn="l"/>
                <a:tab pos="5791391" algn="l"/>
                <a:tab pos="6756704" algn="l"/>
                <a:tab pos="7722016" algn="l"/>
                <a:tab pos="8687327" algn="l"/>
                <a:tab pos="9652159" algn="l"/>
                <a:tab pos="10617471" algn="l"/>
                <a:tab pos="11582784" algn="l"/>
              </a:tabLst>
            </a:pPr>
            <a:r>
              <a:rPr lang="en-US" sz="2400" dirty="0"/>
              <a:t>less scalable, inflexible - functionality enhanced only by adding new API calls, parameters, or GL states</a:t>
            </a:r>
          </a:p>
          <a:p>
            <a:pPr marL="575540" indent="-432013">
              <a:lnSpc>
                <a:spcPct val="100000"/>
              </a:lnSpc>
              <a:spcAft>
                <a:spcPts val="1901"/>
              </a:spcAft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4832" algn="l"/>
                <a:tab pos="1930143" algn="l"/>
                <a:tab pos="2895454" algn="l"/>
                <a:tab pos="3860767" algn="l"/>
                <a:tab pos="4826077" algn="l"/>
                <a:tab pos="5791394" algn="l"/>
                <a:tab pos="6756226" algn="l"/>
                <a:tab pos="7721537" algn="l"/>
                <a:tab pos="8686849" algn="l"/>
                <a:tab pos="9652160" algn="l"/>
                <a:tab pos="10617471" algn="l"/>
                <a:tab pos="11582786" algn="l"/>
              </a:tabLst>
            </a:pPr>
            <a:r>
              <a:rPr lang="en-US" sz="2800" dirty="0"/>
              <a:t>Modern GPUS</a:t>
            </a:r>
          </a:p>
          <a:p>
            <a:pPr marL="1151558" lvl="1" indent="-432013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5310" algn="l"/>
                <a:tab pos="1930623" algn="l"/>
                <a:tab pos="2895933" algn="l"/>
                <a:tab pos="3860763" algn="l"/>
                <a:tab pos="4826077" algn="l"/>
                <a:tab pos="5791391" algn="l"/>
                <a:tab pos="6756704" algn="l"/>
                <a:tab pos="7722016" algn="l"/>
                <a:tab pos="8687327" algn="l"/>
                <a:tab pos="9652159" algn="l"/>
                <a:tab pos="10617471" algn="l"/>
                <a:tab pos="11582784" algn="l"/>
              </a:tabLst>
            </a:pPr>
            <a:r>
              <a:rPr lang="en-US" sz="2400" dirty="0"/>
              <a:t>many  general compute cores, massively parallel</a:t>
            </a:r>
          </a:p>
          <a:p>
            <a:pPr marL="1151558" lvl="1" indent="-432013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5310" algn="l"/>
                <a:tab pos="1930623" algn="l"/>
                <a:tab pos="2895933" algn="l"/>
                <a:tab pos="3860763" algn="l"/>
                <a:tab pos="4826077" algn="l"/>
                <a:tab pos="5791391" algn="l"/>
                <a:tab pos="6756704" algn="l"/>
                <a:tab pos="7722016" algn="l"/>
                <a:tab pos="8687327" algn="l"/>
                <a:tab pos="9652159" algn="l"/>
                <a:tab pos="10617471" algn="l"/>
                <a:tab pos="11582784" algn="l"/>
              </a:tabLst>
            </a:pPr>
            <a:r>
              <a:rPr lang="en-US" sz="2400" dirty="0"/>
              <a:t>graphics operations programmable using shaders</a:t>
            </a:r>
          </a:p>
          <a:p>
            <a:pPr marL="1151558" lvl="1" indent="-432013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/>
              <a:buChar char=""/>
              <a:tabLst>
                <a:tab pos="965310" algn="l"/>
                <a:tab pos="1930623" algn="l"/>
                <a:tab pos="2895933" algn="l"/>
                <a:tab pos="3860763" algn="l"/>
                <a:tab pos="4826077" algn="l"/>
                <a:tab pos="5791391" algn="l"/>
                <a:tab pos="6756704" algn="l"/>
                <a:tab pos="7722016" algn="l"/>
                <a:tab pos="8687327" algn="l"/>
                <a:tab pos="9652159" algn="l"/>
                <a:tab pos="10617471" algn="l"/>
                <a:tab pos="11582784" algn="l"/>
              </a:tabLst>
            </a:pPr>
            <a:r>
              <a:rPr lang="en-US" sz="2400" dirty="0"/>
              <a:t>some functionality needs to be implemented by the programmer now </a:t>
            </a:r>
          </a:p>
          <a:p>
            <a:pPr marL="719545" lvl="1" indent="0">
              <a:lnSpc>
                <a:spcPct val="100000"/>
              </a:lnSpc>
              <a:buClr>
                <a:srgbClr val="000000"/>
              </a:buClr>
              <a:buSzPct val="45000"/>
              <a:buNone/>
              <a:tabLst>
                <a:tab pos="965310" algn="l"/>
                <a:tab pos="1930623" algn="l"/>
                <a:tab pos="2895933" algn="l"/>
                <a:tab pos="3860763" algn="l"/>
                <a:tab pos="4826077" algn="l"/>
                <a:tab pos="5791391" algn="l"/>
                <a:tab pos="6756704" algn="l"/>
                <a:tab pos="7722016" algn="l"/>
                <a:tab pos="8687327" algn="l"/>
                <a:tab pos="9652159" algn="l"/>
                <a:tab pos="10617471" algn="l"/>
                <a:tab pos="11582784" algn="l"/>
              </a:tabLst>
            </a:pPr>
            <a:r>
              <a:rPr lang="en-US" sz="2400" dirty="0"/>
              <a:t>		e.g. matrix transform, lighting &amp; shading computations</a:t>
            </a:r>
          </a:p>
        </p:txBody>
      </p:sp>
    </p:spTree>
    <p:extLst>
      <p:ext uri="{BB962C8B-B14F-4D97-AF65-F5344CB8AC3E}">
        <p14:creationId xmlns:p14="http://schemas.microsoft.com/office/powerpoint/2010/main" val="2344479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649199-3B0F-A51C-87EC-662F9F530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125" y="241628"/>
            <a:ext cx="11749523" cy="707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477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21180D-65E7-5F45-A2C1-921E34FEA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781" y="262892"/>
            <a:ext cx="11504357" cy="703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29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Google Will Soon Bring Metal-Like, Low-Overhead Graphics API To Android |  TechCrunch">
            <a:extLst>
              <a:ext uri="{FF2B5EF4-FFF2-40B4-BE49-F238E27FC236}">
                <a16:creationId xmlns:a16="http://schemas.microsoft.com/office/drawing/2014/main" id="{E0F2A78E-FD89-CB3B-E8B8-157758956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0" y="1160585"/>
            <a:ext cx="13341694" cy="541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336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Next Generation OpenGL Becomes Vulkan: Additional Details Released">
            <a:extLst>
              <a:ext uri="{FF2B5EF4-FFF2-40B4-BE49-F238E27FC236}">
                <a16:creationId xmlns:a16="http://schemas.microsoft.com/office/drawing/2014/main" id="{C011987A-1642-C9BD-DF64-5933839E0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34350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733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maintenance1">
            <a:extLst>
              <a:ext uri="{FF2B5EF4-FFF2-40B4-BE49-F238E27FC236}">
                <a16:creationId xmlns:a16="http://schemas.microsoft.com/office/drawing/2014/main" id="{A22ED89D-0887-CE11-457D-EBBCD20C9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270523" cy="740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320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maintenance2">
            <a:extLst>
              <a:ext uri="{FF2B5EF4-FFF2-40B4-BE49-F238E27FC236}">
                <a16:creationId xmlns:a16="http://schemas.microsoft.com/office/drawing/2014/main" id="{D1A230FD-A989-0DE3-36B8-491C00A0D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354"/>
            <a:ext cx="13197321" cy="677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072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9F22BFA-334B-F77F-65DE-3912F8156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" y="3114063"/>
            <a:ext cx="11957784" cy="44456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10672" b="3"/>
          <a:stretch/>
        </p:blipFill>
        <p:spPr>
          <a:xfrm>
            <a:off x="8810862" y="2999753"/>
            <a:ext cx="4628913" cy="4559923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noFill/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D633CED3-ED08-BEE4-B192-3918BDBBDE24}"/>
              </a:ext>
            </a:extLst>
          </p:cNvPr>
          <p:cNvSpPr/>
          <p:nvPr/>
        </p:nvSpPr>
        <p:spPr>
          <a:xfrm>
            <a:off x="5475915" y="3114062"/>
            <a:ext cx="3850370" cy="4722688"/>
          </a:xfrm>
          <a:prstGeom prst="ellipse">
            <a:avLst/>
          </a:prstGeom>
          <a:blipFill dpi="0" rotWithShape="1">
            <a:blip r:embed="rId5"/>
            <a:srcRect/>
            <a:stretch>
              <a:fillRect b="5000"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45C7D5B-7C6C-7F9F-DD20-AC6F8589C1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5" b="10733"/>
          <a:stretch/>
        </p:blipFill>
        <p:spPr bwMode="auto">
          <a:xfrm>
            <a:off x="-330001" y="-1399430"/>
            <a:ext cx="14099775" cy="503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/>
          <a:srcRect t="4130" r="-4" b="17491"/>
          <a:stretch/>
        </p:blipFill>
        <p:spPr>
          <a:xfrm>
            <a:off x="1374150" y="-275247"/>
            <a:ext cx="4314168" cy="2519037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8"/>
          <a:srcRect t="3117" r="-1" b="19669"/>
          <a:stretch/>
        </p:blipFill>
        <p:spPr>
          <a:xfrm>
            <a:off x="3850019" y="2687660"/>
            <a:ext cx="2519103" cy="2519037"/>
          </a:xfrm>
          <a:custGeom>
            <a:avLst/>
            <a:gdLst/>
            <a:ahLst/>
            <a:cxnLst/>
            <a:rect l="l" t="t" r="r" b="b"/>
            <a:pathLst>
              <a:path w="1591056" h="1591056">
                <a:moveTo>
                  <a:pt x="795528" y="0"/>
                </a:moveTo>
                <a:cubicBezTo>
                  <a:pt x="1234886" y="0"/>
                  <a:pt x="1591056" y="356170"/>
                  <a:pt x="1591056" y="795528"/>
                </a:cubicBezTo>
                <a:cubicBezTo>
                  <a:pt x="1591056" y="1234886"/>
                  <a:pt x="1234886" y="1591056"/>
                  <a:pt x="795528" y="1591056"/>
                </a:cubicBezTo>
                <a:cubicBezTo>
                  <a:pt x="356170" y="1591056"/>
                  <a:pt x="0" y="1234886"/>
                  <a:pt x="0" y="795528"/>
                </a:cubicBezTo>
                <a:cubicBezTo>
                  <a:pt x="0" y="356170"/>
                  <a:pt x="356170" y="0"/>
                  <a:pt x="795528" y="0"/>
                </a:cubicBezTo>
                <a:close/>
              </a:path>
            </a:pathLst>
          </a:cu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/>
          <a:srcRect l="15706" r="13859" b="3"/>
          <a:stretch/>
        </p:blipFill>
        <p:spPr>
          <a:xfrm>
            <a:off x="6166289" y="492956"/>
            <a:ext cx="3144907" cy="3144825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blipFill dpi="0" rotWithShape="1">
            <a:blip r:embed="rId10">
              <a:alphaModFix amt="5000"/>
            </a:blip>
            <a:srcRect/>
            <a:stretch>
              <a:fillRect l="-2000" t="-2000" r="-8000" b="-5000"/>
            </a:stretch>
          </a:blipFill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1"/>
          <a:srcRect l="21873" r="5578" b="2"/>
          <a:stretch/>
        </p:blipFill>
        <p:spPr>
          <a:xfrm>
            <a:off x="9743913" y="-395443"/>
            <a:ext cx="3608233" cy="3730113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noFill/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80A60FAD-2210-AA2B-8571-DC0F0A0E5294}"/>
              </a:ext>
            </a:extLst>
          </p:cNvPr>
          <p:cNvSpPr/>
          <p:nvPr/>
        </p:nvSpPr>
        <p:spPr>
          <a:xfrm>
            <a:off x="0" y="2115667"/>
            <a:ext cx="4196862" cy="2518743"/>
          </a:xfrm>
          <a:prstGeom prst="ellipse">
            <a:avLst/>
          </a:prstGeom>
          <a:blipFill dpi="0" rotWithShape="1">
            <a:blip r:embed="rId10"/>
            <a:srcRect/>
            <a:stretch>
              <a:fillRect l="-2000" r="-8000" b="-16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7090" y="7312640"/>
            <a:ext cx="2027813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22587" algn="l"/>
              </a:tabLst>
            </a:pP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r>
              <a:rPr sz="992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3" y="6298691"/>
              <a:ext cx="1048511" cy="36576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54538" y="1532514"/>
            <a:ext cx="12280272" cy="523058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simplified</a:t>
            </a:r>
            <a:r>
              <a:rPr sz="3307" b="1" spc="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11" dirty="0">
                <a:solidFill>
                  <a:srgbClr val="FFFFFF"/>
                </a:solidFill>
                <a:latin typeface="Calibri"/>
                <a:cs typeface="Calibri"/>
              </a:rPr>
              <a:t>view</a:t>
            </a:r>
            <a:r>
              <a:rPr sz="3307" b="1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typical</a:t>
            </a:r>
            <a:r>
              <a:rPr sz="3307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6" dirty="0">
                <a:solidFill>
                  <a:srgbClr val="00AAB5"/>
                </a:solidFill>
                <a:latin typeface="Calibri"/>
                <a:cs typeface="Calibri"/>
              </a:rPr>
              <a:t>OpenGL</a:t>
            </a:r>
            <a:r>
              <a:rPr sz="3307" b="1" spc="6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22" dirty="0">
                <a:solidFill>
                  <a:srgbClr val="00AAB5"/>
                </a:solidFill>
                <a:latin typeface="Calibri"/>
                <a:cs typeface="Calibri"/>
              </a:rPr>
              <a:t>&lt;DX</a:t>
            </a:r>
            <a:r>
              <a:rPr sz="3307" b="1" spc="-17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b="1" dirty="0">
                <a:solidFill>
                  <a:srgbClr val="00AAB5"/>
                </a:solidFill>
                <a:latin typeface="Calibri"/>
                <a:cs typeface="Calibri"/>
              </a:rPr>
              <a:t>10</a:t>
            </a:r>
            <a:r>
              <a:rPr sz="3307" b="1" spc="-11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app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rendering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pipeline: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84593" y="3997667"/>
            <a:ext cx="1020556" cy="523058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3307" b="1" spc="-5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3307" b="1" dirty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23170" y="249133"/>
            <a:ext cx="1804522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VULKAN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THE</a:t>
            </a:r>
            <a:r>
              <a:rPr sz="1984" spc="-55" dirty="0"/>
              <a:t> </a:t>
            </a:r>
            <a:r>
              <a:rPr sz="1984" spc="-6" dirty="0"/>
              <a:t>BEGINNINGS</a:t>
            </a:r>
            <a:endParaRPr sz="1984"/>
          </a:p>
        </p:txBody>
      </p:sp>
      <p:grpSp>
        <p:nvGrpSpPr>
          <p:cNvPr id="16" name="object 16"/>
          <p:cNvGrpSpPr/>
          <p:nvPr/>
        </p:nvGrpSpPr>
        <p:grpSpPr>
          <a:xfrm>
            <a:off x="2130324" y="2444308"/>
            <a:ext cx="2140508" cy="641872"/>
            <a:chOff x="1932432" y="2217432"/>
            <a:chExt cx="1941830" cy="582295"/>
          </a:xfrm>
        </p:grpSpPr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32432" y="2217445"/>
              <a:ext cx="1941575" cy="51965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99488" y="2217432"/>
              <a:ext cx="1805940" cy="58215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998726" y="2233424"/>
              <a:ext cx="1813560" cy="391795"/>
            </a:xfrm>
            <a:custGeom>
              <a:avLst/>
              <a:gdLst/>
              <a:ahLst/>
              <a:cxnLst/>
              <a:rect l="l" t="t" r="r" b="b"/>
              <a:pathLst>
                <a:path w="1813560" h="391794">
                  <a:moveTo>
                    <a:pt x="1813560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813560" y="391665"/>
                  </a:lnTo>
                  <a:lnTo>
                    <a:pt x="1813560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03401" y="2461936"/>
            <a:ext cx="1999114" cy="352696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46898" rIns="0" bIns="0" rtlCol="0">
            <a:spAutoFit/>
          </a:bodyPr>
          <a:lstStyle/>
          <a:p>
            <a:pPr marL="209988" defTabSz="1007943">
              <a:spcBef>
                <a:spcPts val="369"/>
              </a:spcBef>
            </a:pP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(generate</a:t>
            </a: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data)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2365" y="2480693"/>
            <a:ext cx="1479036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61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260473" y="2440963"/>
            <a:ext cx="4430110" cy="648872"/>
            <a:chOff x="3864864" y="2214397"/>
            <a:chExt cx="4018915" cy="588645"/>
          </a:xfrm>
        </p:grpSpPr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64864" y="2214397"/>
              <a:ext cx="2345436" cy="51965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70960" y="2215908"/>
              <a:ext cx="2330196" cy="58215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931158" y="2230371"/>
              <a:ext cx="2217420" cy="391795"/>
            </a:xfrm>
            <a:custGeom>
              <a:avLst/>
              <a:gdLst/>
              <a:ahLst/>
              <a:cxnLst/>
              <a:rect l="l" t="t" r="r" b="b"/>
              <a:pathLst>
                <a:path w="2217420" h="391794">
                  <a:moveTo>
                    <a:pt x="2217420" y="0"/>
                  </a:moveTo>
                  <a:lnTo>
                    <a:pt x="0" y="0"/>
                  </a:lnTo>
                  <a:lnTo>
                    <a:pt x="0" y="391670"/>
                  </a:lnTo>
                  <a:lnTo>
                    <a:pt x="2217420" y="391670"/>
                  </a:lnTo>
                  <a:lnTo>
                    <a:pt x="2217420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3931158" y="2230371"/>
              <a:ext cx="2217420" cy="391795"/>
            </a:xfrm>
            <a:custGeom>
              <a:avLst/>
              <a:gdLst/>
              <a:ahLst/>
              <a:cxnLst/>
              <a:rect l="l" t="t" r="r" b="b"/>
              <a:pathLst>
                <a:path w="2217420" h="391794">
                  <a:moveTo>
                    <a:pt x="0" y="391670"/>
                  </a:moveTo>
                  <a:lnTo>
                    <a:pt x="2217420" y="391670"/>
                  </a:lnTo>
                  <a:lnTo>
                    <a:pt x="2217420" y="0"/>
                  </a:lnTo>
                  <a:lnTo>
                    <a:pt x="0" y="0"/>
                  </a:lnTo>
                  <a:lnTo>
                    <a:pt x="0" y="391670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88964" y="2218969"/>
              <a:ext cx="1694688" cy="51965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90488" y="2220480"/>
              <a:ext cx="1691639" cy="58215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255258" y="2234948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1566672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566672" y="391665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6255258" y="2234948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0" y="391665"/>
                  </a:moveTo>
                  <a:lnTo>
                    <a:pt x="1566672" y="391665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464163" y="2498192"/>
            <a:ext cx="4035327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  <a:tabLst>
                <a:tab pos="2569555" algn="l"/>
              </a:tabLst>
            </a:pPr>
            <a:r>
              <a:rPr sz="2976" spc="-8" baseline="1543" dirty="0">
                <a:solidFill>
                  <a:prstClr val="black"/>
                </a:solidFill>
                <a:latin typeface="Calibri"/>
                <a:cs typeface="Calibri"/>
              </a:rPr>
              <a:t>(upload</a:t>
            </a:r>
            <a:r>
              <a:rPr sz="2976" spc="57" baseline="154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976" spc="-24" baseline="1543" dirty="0">
                <a:solidFill>
                  <a:prstClr val="black"/>
                </a:solidFill>
                <a:latin typeface="Calibri"/>
                <a:cs typeface="Calibri"/>
              </a:rPr>
              <a:t>data</a:t>
            </a:r>
            <a:r>
              <a:rPr sz="2976" spc="8" baseline="154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976" spc="-17" baseline="1543" dirty="0">
                <a:solidFill>
                  <a:prstClr val="black"/>
                </a:solidFill>
                <a:latin typeface="Calibri"/>
                <a:cs typeface="Calibri"/>
              </a:rPr>
              <a:t>to</a:t>
            </a:r>
            <a:r>
              <a:rPr sz="2976" spc="8" baseline="154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976" spc="-8" baseline="1543" dirty="0">
                <a:solidFill>
                  <a:prstClr val="black"/>
                </a:solidFill>
                <a:latin typeface="Calibri"/>
                <a:cs typeface="Calibri"/>
              </a:rPr>
              <a:t>GPU)</a:t>
            </a:r>
            <a:r>
              <a:rPr sz="2976" spc="-8" baseline="1543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(change</a:t>
            </a:r>
            <a:r>
              <a:rPr sz="1984" spc="-28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state)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8660202" y="2452722"/>
            <a:ext cx="1889919" cy="628573"/>
            <a:chOff x="7856219" y="2225065"/>
            <a:chExt cx="1714500" cy="570230"/>
          </a:xfrm>
        </p:grpSpPr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68411" y="2225065"/>
              <a:ext cx="1694688" cy="51965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56219" y="2238781"/>
              <a:ext cx="1714500" cy="556234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934705" y="2241044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1566672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566672" y="391665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7934705" y="2241044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0" y="391665"/>
                  </a:moveTo>
                  <a:lnTo>
                    <a:pt x="1566672" y="391665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8746720" y="2470335"/>
            <a:ext cx="1727526" cy="347078"/>
          </a:xfrm>
          <a:prstGeom prst="rect">
            <a:avLst/>
          </a:prstGeom>
        </p:spPr>
        <p:txBody>
          <a:bodyPr vert="horz" wrap="square" lIns="0" tIns="58098" rIns="0" bIns="0" rtlCol="0">
            <a:spAutoFit/>
          </a:bodyPr>
          <a:lstStyle/>
          <a:p>
            <a:pPr marL="116193" defTabSz="1007943">
              <a:spcBef>
                <a:spcPts val="457"/>
              </a:spcBef>
            </a:pPr>
            <a:r>
              <a:rPr sz="1874" spc="-11" dirty="0">
                <a:solidFill>
                  <a:prstClr val="black"/>
                </a:solidFill>
                <a:latin typeface="Calibri"/>
                <a:cs typeface="Calibri"/>
              </a:rPr>
              <a:t>Dispatch/draw!</a:t>
            </a:r>
            <a:endParaRPr sz="187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956848" y="2449362"/>
            <a:ext cx="9471993" cy="880562"/>
            <a:chOff x="2682239" y="2222017"/>
            <a:chExt cx="8592820" cy="798830"/>
          </a:xfrm>
        </p:grpSpPr>
        <p:sp>
          <p:nvSpPr>
            <p:cNvPr id="39" name="object 39"/>
            <p:cNvSpPr/>
            <p:nvPr/>
          </p:nvSpPr>
          <p:spPr>
            <a:xfrm>
              <a:off x="3666744" y="2331719"/>
              <a:ext cx="2723515" cy="201295"/>
            </a:xfrm>
            <a:custGeom>
              <a:avLst/>
              <a:gdLst/>
              <a:ahLst/>
              <a:cxnLst/>
              <a:rect l="l" t="t" r="r" b="b"/>
              <a:pathLst>
                <a:path w="2723515" h="201294">
                  <a:moveTo>
                    <a:pt x="350520" y="93726"/>
                  </a:moveTo>
                  <a:lnTo>
                    <a:pt x="256794" y="0"/>
                  </a:lnTo>
                  <a:lnTo>
                    <a:pt x="256794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6794" y="140589"/>
                  </a:lnTo>
                  <a:lnTo>
                    <a:pt x="256794" y="187452"/>
                  </a:lnTo>
                  <a:lnTo>
                    <a:pt x="350520" y="93726"/>
                  </a:lnTo>
                  <a:close/>
                </a:path>
                <a:path w="2723515" h="201294">
                  <a:moveTo>
                    <a:pt x="2723388" y="107442"/>
                  </a:moveTo>
                  <a:lnTo>
                    <a:pt x="2629662" y="13716"/>
                  </a:lnTo>
                  <a:lnTo>
                    <a:pt x="2629662" y="60579"/>
                  </a:lnTo>
                  <a:lnTo>
                    <a:pt x="2372868" y="60579"/>
                  </a:lnTo>
                  <a:lnTo>
                    <a:pt x="2372868" y="154305"/>
                  </a:lnTo>
                  <a:lnTo>
                    <a:pt x="2629662" y="154305"/>
                  </a:lnTo>
                  <a:lnTo>
                    <a:pt x="2629662" y="201168"/>
                  </a:lnTo>
                  <a:lnTo>
                    <a:pt x="2723388" y="107442"/>
                  </a:lnTo>
                  <a:close/>
                </a:path>
              </a:pathLst>
            </a:custGeom>
            <a:solidFill>
              <a:srgbClr val="ED1C23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7735824" y="2350007"/>
              <a:ext cx="350520" cy="187960"/>
            </a:xfrm>
            <a:custGeom>
              <a:avLst/>
              <a:gdLst/>
              <a:ahLst/>
              <a:cxnLst/>
              <a:rect l="l" t="t" r="r" b="b"/>
              <a:pathLst>
                <a:path w="350520" h="187960">
                  <a:moveTo>
                    <a:pt x="256794" y="0"/>
                  </a:moveTo>
                  <a:lnTo>
                    <a:pt x="256794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6794" y="140589"/>
                  </a:lnTo>
                  <a:lnTo>
                    <a:pt x="256794" y="187452"/>
                  </a:lnTo>
                  <a:lnTo>
                    <a:pt x="350520" y="93726"/>
                  </a:lnTo>
                  <a:lnTo>
                    <a:pt x="256794" y="0"/>
                  </a:lnTo>
                  <a:close/>
                </a:path>
              </a:pathLst>
            </a:custGeom>
            <a:solidFill>
              <a:srgbClr val="A5CE39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82239" y="2628925"/>
              <a:ext cx="271246" cy="33525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35580" y="2631948"/>
              <a:ext cx="169164" cy="23317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720339" y="2860548"/>
              <a:ext cx="6173724" cy="16002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773680" y="2863598"/>
              <a:ext cx="6071870" cy="58419"/>
            </a:xfrm>
            <a:custGeom>
              <a:avLst/>
              <a:gdLst/>
              <a:ahLst/>
              <a:cxnLst/>
              <a:rect l="l" t="t" r="r" b="b"/>
              <a:pathLst>
                <a:path w="6071870" h="58419">
                  <a:moveTo>
                    <a:pt x="6071616" y="0"/>
                  </a:moveTo>
                  <a:lnTo>
                    <a:pt x="0" y="0"/>
                  </a:lnTo>
                  <a:lnTo>
                    <a:pt x="0" y="57909"/>
                  </a:lnTo>
                  <a:lnTo>
                    <a:pt x="6071616" y="57909"/>
                  </a:lnTo>
                  <a:lnTo>
                    <a:pt x="6071616" y="0"/>
                  </a:lnTo>
                  <a:close/>
                </a:path>
              </a:pathLst>
            </a:custGeom>
            <a:solidFill>
              <a:srgbClr val="F26421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5" name="object 4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717280" y="2628900"/>
              <a:ext cx="176822" cy="333756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8770620" y="2631945"/>
              <a:ext cx="74930" cy="231775"/>
            </a:xfrm>
            <a:custGeom>
              <a:avLst/>
              <a:gdLst/>
              <a:ahLst/>
              <a:cxnLst/>
              <a:rect l="l" t="t" r="r" b="b"/>
              <a:pathLst>
                <a:path w="74929" h="231775">
                  <a:moveTo>
                    <a:pt x="74677" y="0"/>
                  </a:moveTo>
                  <a:lnTo>
                    <a:pt x="0" y="0"/>
                  </a:lnTo>
                  <a:lnTo>
                    <a:pt x="0" y="231650"/>
                  </a:lnTo>
                  <a:lnTo>
                    <a:pt x="74677" y="231650"/>
                  </a:lnTo>
                  <a:lnTo>
                    <a:pt x="74677" y="0"/>
                  </a:lnTo>
                  <a:close/>
                </a:path>
              </a:pathLst>
            </a:custGeom>
            <a:solidFill>
              <a:srgbClr val="F26421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7" name="object 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79863" y="2222017"/>
              <a:ext cx="1694688" cy="51965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639299" y="2223528"/>
              <a:ext cx="1575816" cy="582155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9646158" y="2237991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1566672" y="0"/>
                  </a:moveTo>
                  <a:lnTo>
                    <a:pt x="0" y="0"/>
                  </a:lnTo>
                  <a:lnTo>
                    <a:pt x="0" y="391670"/>
                  </a:lnTo>
                  <a:lnTo>
                    <a:pt x="1566672" y="391670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10633279" y="2466970"/>
            <a:ext cx="1727526" cy="353403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47598" rIns="0" bIns="0" rtlCol="0">
            <a:spAutoFit/>
          </a:bodyPr>
          <a:lstStyle/>
          <a:p>
            <a:pPr marL="202289" defTabSz="1007943">
              <a:spcBef>
                <a:spcPts val="375"/>
              </a:spcBef>
            </a:pP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Swap</a:t>
            </a:r>
            <a:r>
              <a:rPr sz="1984" spc="-28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buffers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2143763" y="2587087"/>
            <a:ext cx="10269958" cy="1369141"/>
            <a:chOff x="1944623" y="2346959"/>
            <a:chExt cx="9316720" cy="1242060"/>
          </a:xfrm>
        </p:grpSpPr>
        <p:sp>
          <p:nvSpPr>
            <p:cNvPr id="52" name="object 52"/>
            <p:cNvSpPr/>
            <p:nvPr/>
          </p:nvSpPr>
          <p:spPr>
            <a:xfrm>
              <a:off x="9422892" y="2346959"/>
              <a:ext cx="350520" cy="189230"/>
            </a:xfrm>
            <a:custGeom>
              <a:avLst/>
              <a:gdLst/>
              <a:ahLst/>
              <a:cxnLst/>
              <a:rect l="l" t="t" r="r" b="b"/>
              <a:pathLst>
                <a:path w="350520" h="189230">
                  <a:moveTo>
                    <a:pt x="256032" y="0"/>
                  </a:moveTo>
                  <a:lnTo>
                    <a:pt x="256032" y="47244"/>
                  </a:lnTo>
                  <a:lnTo>
                    <a:pt x="0" y="47244"/>
                  </a:lnTo>
                  <a:lnTo>
                    <a:pt x="0" y="141732"/>
                  </a:lnTo>
                  <a:lnTo>
                    <a:pt x="256032" y="141732"/>
                  </a:lnTo>
                  <a:lnTo>
                    <a:pt x="256032" y="188976"/>
                  </a:lnTo>
                  <a:lnTo>
                    <a:pt x="350520" y="94488"/>
                  </a:lnTo>
                  <a:lnTo>
                    <a:pt x="256032" y="0"/>
                  </a:lnTo>
                  <a:close/>
                </a:path>
              </a:pathLst>
            </a:custGeom>
            <a:solidFill>
              <a:srgbClr val="A5CE39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53" name="object 5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944623" y="3140913"/>
              <a:ext cx="7748016" cy="44810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997963" y="3144014"/>
              <a:ext cx="7645908" cy="34594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592055" y="3140963"/>
              <a:ext cx="1668779" cy="44348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645395" y="3144015"/>
              <a:ext cx="1566672" cy="341372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429340" y="3467789"/>
            <a:ext cx="141323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1984" b="1" spc="-83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usage: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99" defTabSz="1007943">
              <a:lnSpc>
                <a:spcPts val="1053"/>
              </a:lnSpc>
            </a:pPr>
            <a:r>
              <a:rPr dirty="0">
                <a:solidFill>
                  <a:prstClr val="white"/>
                </a:solidFill>
              </a:rPr>
              <a:t>M</a:t>
            </a:r>
            <a:r>
              <a:rPr spc="-11" dirty="0">
                <a:solidFill>
                  <a:prstClr val="white"/>
                </a:solidFill>
              </a:rPr>
              <a:t>A</a:t>
            </a:r>
            <a:r>
              <a:rPr dirty="0">
                <a:solidFill>
                  <a:prstClr val="white"/>
                </a:solidFill>
              </a:rPr>
              <a:t>Y</a:t>
            </a:r>
            <a:r>
              <a:rPr spc="-22" dirty="0">
                <a:solidFill>
                  <a:prstClr val="white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white"/>
                </a:solidFill>
              </a:rPr>
              <a:t>2016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7090" y="7312640"/>
            <a:ext cx="2027813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22587" algn="l"/>
              </a:tabLst>
            </a:pP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r>
              <a:rPr sz="992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3" y="6298691"/>
              <a:ext cx="1048511" cy="36576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54204" y="1532514"/>
            <a:ext cx="12280972" cy="523058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simplified</a:t>
            </a:r>
            <a:r>
              <a:rPr sz="3307" b="1" spc="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11" dirty="0">
                <a:solidFill>
                  <a:srgbClr val="FFFFFF"/>
                </a:solidFill>
                <a:latin typeface="Calibri"/>
                <a:cs typeface="Calibri"/>
              </a:rPr>
              <a:t>view</a:t>
            </a:r>
            <a:r>
              <a:rPr sz="3307" b="1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typical</a:t>
            </a:r>
            <a:r>
              <a:rPr sz="3307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6" dirty="0">
                <a:solidFill>
                  <a:srgbClr val="00AAB5"/>
                </a:solidFill>
                <a:latin typeface="Calibri"/>
                <a:cs typeface="Calibri"/>
              </a:rPr>
              <a:t>OpenGL</a:t>
            </a:r>
            <a:r>
              <a:rPr sz="3307" b="1" spc="6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3307" b="1" spc="-28" dirty="0">
                <a:solidFill>
                  <a:srgbClr val="00AAB5"/>
                </a:solidFill>
                <a:latin typeface="Calibri"/>
                <a:cs typeface="Calibri"/>
              </a:rPr>
              <a:t>&lt;DX</a:t>
            </a:r>
            <a:r>
              <a:rPr sz="3307" b="1" spc="-22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b="1" dirty="0">
                <a:solidFill>
                  <a:srgbClr val="00AAB5"/>
                </a:solidFill>
                <a:latin typeface="Calibri"/>
                <a:cs typeface="Calibri"/>
              </a:rPr>
              <a:t>10</a:t>
            </a:r>
            <a:r>
              <a:rPr sz="3307" b="1" spc="-6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app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rendering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pipeline: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41886" y="5205533"/>
            <a:ext cx="3583846" cy="744234"/>
          </a:xfrm>
          <a:prstGeom prst="rect">
            <a:avLst/>
          </a:prstGeom>
        </p:spPr>
        <p:txBody>
          <a:bodyPr vert="horz" wrap="square" lIns="0" tIns="55998" rIns="0" bIns="0" rtlCol="0">
            <a:spAutoFit/>
          </a:bodyPr>
          <a:lstStyle/>
          <a:p>
            <a:pPr marL="13999" defTabSz="1007943">
              <a:spcBef>
                <a:spcPts val="441"/>
              </a:spcBef>
            </a:pPr>
            <a:r>
              <a:rPr sz="1323" dirty="0">
                <a:solidFill>
                  <a:srgbClr val="FFFFFF"/>
                </a:solidFill>
                <a:latin typeface="Calibri"/>
                <a:cs typeface="Calibri"/>
              </a:rPr>
              <a:t>‒  </a:t>
            </a:r>
            <a:r>
              <a:rPr sz="1323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b="1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1323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b="1" spc="-6" dirty="0">
                <a:solidFill>
                  <a:srgbClr val="FFFFFF"/>
                </a:solidFill>
                <a:latin typeface="Calibri"/>
                <a:cs typeface="Calibri"/>
              </a:rPr>
              <a:t>commands</a:t>
            </a:r>
            <a:r>
              <a:rPr sz="1323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spc="-11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323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323" b="1" spc="-11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r>
              <a:rPr sz="1323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spc="-11" dirty="0">
                <a:solidFill>
                  <a:srgbClr val="FFFFFF"/>
                </a:solidFill>
                <a:latin typeface="Calibri"/>
                <a:cs typeface="Calibri"/>
              </a:rPr>
              <a:t>have </a:t>
            </a:r>
            <a:r>
              <a:rPr sz="1323" dirty="0">
                <a:solidFill>
                  <a:srgbClr val="FFFFFF"/>
                </a:solidFill>
                <a:latin typeface="Calibri"/>
                <a:cs typeface="Calibri"/>
              </a:rPr>
              <a:t>been</a:t>
            </a:r>
            <a:r>
              <a:rPr sz="1323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spc="-6" dirty="0">
                <a:solidFill>
                  <a:srgbClr val="FFFFFF"/>
                </a:solidFill>
                <a:latin typeface="Calibri"/>
                <a:cs typeface="Calibri"/>
              </a:rPr>
              <a:t>submitted..</a:t>
            </a:r>
            <a:endParaRPr sz="1323">
              <a:solidFill>
                <a:prstClr val="black"/>
              </a:solidFill>
              <a:latin typeface="Calibri"/>
              <a:cs typeface="Calibri"/>
            </a:endParaRPr>
          </a:p>
          <a:p>
            <a:pPr marL="13999" defTabSz="1007943">
              <a:spcBef>
                <a:spcPts val="331"/>
              </a:spcBef>
            </a:pPr>
            <a:r>
              <a:rPr sz="1323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323" spc="29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spc="-6" dirty="0">
                <a:solidFill>
                  <a:srgbClr val="A5CE39"/>
                </a:solidFill>
                <a:latin typeface="Calibri"/>
                <a:cs typeface="Calibri"/>
              </a:rPr>
              <a:t>Command</a:t>
            </a:r>
            <a:r>
              <a:rPr sz="1323" spc="-11" dirty="0">
                <a:solidFill>
                  <a:srgbClr val="A5CE39"/>
                </a:solidFill>
                <a:latin typeface="Calibri"/>
                <a:cs typeface="Calibri"/>
              </a:rPr>
              <a:t> buffer</a:t>
            </a:r>
            <a:r>
              <a:rPr sz="1323" spc="-55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323" b="1" dirty="0">
                <a:solidFill>
                  <a:srgbClr val="FFFFFF"/>
                </a:solidFill>
                <a:latin typeface="Calibri"/>
                <a:cs typeface="Calibri"/>
              </a:rPr>
              <a:t>fills</a:t>
            </a:r>
            <a:r>
              <a:rPr sz="1323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b="1" dirty="0">
                <a:solidFill>
                  <a:srgbClr val="FFFFFF"/>
                </a:solidFill>
                <a:latin typeface="Calibri"/>
                <a:cs typeface="Calibri"/>
              </a:rPr>
              <a:t>up</a:t>
            </a:r>
            <a:endParaRPr sz="1323">
              <a:solidFill>
                <a:prstClr val="black"/>
              </a:solidFill>
              <a:latin typeface="Calibri"/>
              <a:cs typeface="Calibri"/>
            </a:endParaRPr>
          </a:p>
          <a:p>
            <a:pPr marL="13999" defTabSz="1007943">
              <a:spcBef>
                <a:spcPts val="331"/>
              </a:spcBef>
            </a:pPr>
            <a:r>
              <a:rPr sz="1323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323" spc="29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spc="-6" dirty="0">
                <a:solidFill>
                  <a:srgbClr val="FFFFFF"/>
                </a:solidFill>
                <a:latin typeface="Calibri"/>
                <a:cs typeface="Calibri"/>
              </a:rPr>
              <a:t>Upon</a:t>
            </a:r>
            <a:r>
              <a:rPr sz="1323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spc="-17" dirty="0">
                <a:solidFill>
                  <a:srgbClr val="FFFFFF"/>
                </a:solidFill>
                <a:latin typeface="Calibri"/>
                <a:cs typeface="Calibri"/>
              </a:rPr>
              <a:t>app’s</a:t>
            </a:r>
            <a:r>
              <a:rPr sz="1323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b="1" spc="-6" dirty="0">
                <a:solidFill>
                  <a:srgbClr val="FFFFFF"/>
                </a:solidFill>
                <a:latin typeface="Calibri"/>
                <a:cs typeface="Calibri"/>
              </a:rPr>
              <a:t>explicit</a:t>
            </a:r>
            <a:r>
              <a:rPr sz="1323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23" b="1" spc="-6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1323" spc="-6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323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6438" y="6157287"/>
            <a:ext cx="5926645" cy="735612"/>
          </a:xfrm>
          <a:prstGeom prst="rect">
            <a:avLst/>
          </a:prstGeom>
        </p:spPr>
        <p:txBody>
          <a:bodyPr vert="horz" wrap="square" lIns="0" tIns="72797" rIns="0" bIns="0" rtlCol="0">
            <a:spAutoFit/>
          </a:bodyPr>
          <a:lstStyle/>
          <a:p>
            <a:pPr marL="13999" defTabSz="1007943">
              <a:spcBef>
                <a:spcPts val="573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r>
              <a:rPr sz="2205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can submit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commands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every</a:t>
            </a:r>
            <a:r>
              <a:rPr sz="2205" b="1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431876" defTabSz="1007943">
              <a:spcBef>
                <a:spcPts val="358"/>
              </a:spcBef>
            </a:pP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764" spc="15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11" dirty="0">
                <a:solidFill>
                  <a:srgbClr val="FFFFFF"/>
                </a:solidFill>
                <a:latin typeface="Calibri"/>
                <a:cs typeface="Calibri"/>
              </a:rPr>
              <a:t>Cannot</a:t>
            </a:r>
            <a:r>
              <a:rPr sz="1764" b="1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22" dirty="0">
                <a:solidFill>
                  <a:srgbClr val="FFFFFF"/>
                </a:solidFill>
                <a:latin typeface="Calibri"/>
                <a:cs typeface="Calibri"/>
              </a:rPr>
              <a:t>bake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A5CE39"/>
                </a:solidFill>
                <a:latin typeface="Calibri"/>
                <a:cs typeface="Calibri"/>
              </a:rPr>
              <a:t>command</a:t>
            </a:r>
            <a:r>
              <a:rPr sz="1764" spc="6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764" spc="-17" dirty="0">
                <a:solidFill>
                  <a:srgbClr val="A5CE39"/>
                </a:solidFill>
                <a:latin typeface="Calibri"/>
                <a:cs typeface="Calibri"/>
              </a:rPr>
              <a:t>buffers</a:t>
            </a:r>
            <a:r>
              <a:rPr sz="1764" spc="-6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764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advance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!</a:t>
            </a:r>
            <a:endParaRPr sz="176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23172" y="249131"/>
            <a:ext cx="1804522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VULKAN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THE</a:t>
            </a:r>
            <a:r>
              <a:rPr sz="1984" spc="-55" dirty="0"/>
              <a:t> </a:t>
            </a:r>
            <a:r>
              <a:rPr sz="1984" spc="-6" dirty="0"/>
              <a:t>BEGINNINGS</a:t>
            </a:r>
            <a:endParaRPr sz="1984"/>
          </a:p>
        </p:txBody>
      </p:sp>
      <p:grpSp>
        <p:nvGrpSpPr>
          <p:cNvPr id="17" name="object 17"/>
          <p:cNvGrpSpPr/>
          <p:nvPr/>
        </p:nvGrpSpPr>
        <p:grpSpPr>
          <a:xfrm>
            <a:off x="2130324" y="2444308"/>
            <a:ext cx="2140508" cy="641872"/>
            <a:chOff x="1932432" y="2217432"/>
            <a:chExt cx="1941830" cy="582295"/>
          </a:xfrm>
        </p:grpSpPr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32432" y="2217445"/>
              <a:ext cx="1941575" cy="51965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99488" y="2217432"/>
              <a:ext cx="1805940" cy="58215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998726" y="2233424"/>
              <a:ext cx="1813560" cy="391795"/>
            </a:xfrm>
            <a:custGeom>
              <a:avLst/>
              <a:gdLst/>
              <a:ahLst/>
              <a:cxnLst/>
              <a:rect l="l" t="t" r="r" b="b"/>
              <a:pathLst>
                <a:path w="1813560" h="391794">
                  <a:moveTo>
                    <a:pt x="1813560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813560" y="391665"/>
                  </a:lnTo>
                  <a:lnTo>
                    <a:pt x="1813560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203401" y="2461936"/>
            <a:ext cx="1999114" cy="352696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46898" rIns="0" bIns="0" rtlCol="0">
            <a:spAutoFit/>
          </a:bodyPr>
          <a:lstStyle/>
          <a:p>
            <a:pPr marL="209988" defTabSz="1007943">
              <a:spcBef>
                <a:spcPts val="369"/>
              </a:spcBef>
            </a:pP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(generate</a:t>
            </a: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data)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2365" y="2480693"/>
            <a:ext cx="1479036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61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260473" y="2440963"/>
            <a:ext cx="4430110" cy="648872"/>
            <a:chOff x="3864864" y="2214397"/>
            <a:chExt cx="4018915" cy="588645"/>
          </a:xfrm>
        </p:grpSpPr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64864" y="2214397"/>
              <a:ext cx="2345436" cy="51965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70960" y="2215908"/>
              <a:ext cx="2330196" cy="58215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931158" y="2230371"/>
              <a:ext cx="2217420" cy="391795"/>
            </a:xfrm>
            <a:custGeom>
              <a:avLst/>
              <a:gdLst/>
              <a:ahLst/>
              <a:cxnLst/>
              <a:rect l="l" t="t" r="r" b="b"/>
              <a:pathLst>
                <a:path w="2217420" h="391794">
                  <a:moveTo>
                    <a:pt x="2217420" y="0"/>
                  </a:moveTo>
                  <a:lnTo>
                    <a:pt x="0" y="0"/>
                  </a:lnTo>
                  <a:lnTo>
                    <a:pt x="0" y="391670"/>
                  </a:lnTo>
                  <a:lnTo>
                    <a:pt x="2217420" y="391670"/>
                  </a:lnTo>
                  <a:lnTo>
                    <a:pt x="2217420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3931158" y="2230371"/>
              <a:ext cx="2217420" cy="391795"/>
            </a:xfrm>
            <a:custGeom>
              <a:avLst/>
              <a:gdLst/>
              <a:ahLst/>
              <a:cxnLst/>
              <a:rect l="l" t="t" r="r" b="b"/>
              <a:pathLst>
                <a:path w="2217420" h="391794">
                  <a:moveTo>
                    <a:pt x="0" y="391670"/>
                  </a:moveTo>
                  <a:lnTo>
                    <a:pt x="2217420" y="391670"/>
                  </a:lnTo>
                  <a:lnTo>
                    <a:pt x="2217420" y="0"/>
                  </a:lnTo>
                  <a:lnTo>
                    <a:pt x="0" y="0"/>
                  </a:lnTo>
                  <a:lnTo>
                    <a:pt x="0" y="391670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88964" y="2218969"/>
              <a:ext cx="1694688" cy="51965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90488" y="2220480"/>
              <a:ext cx="1691639" cy="58215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255258" y="2234948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1566672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566672" y="391665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6255258" y="2234948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0" y="391665"/>
                  </a:moveTo>
                  <a:lnTo>
                    <a:pt x="1566672" y="391665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4464163" y="2498192"/>
            <a:ext cx="4035327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  <a:tabLst>
                <a:tab pos="2569555" algn="l"/>
              </a:tabLst>
            </a:pPr>
            <a:r>
              <a:rPr sz="2976" spc="-8" baseline="1543" dirty="0">
                <a:solidFill>
                  <a:prstClr val="black"/>
                </a:solidFill>
                <a:latin typeface="Calibri"/>
                <a:cs typeface="Calibri"/>
              </a:rPr>
              <a:t>(upload</a:t>
            </a:r>
            <a:r>
              <a:rPr sz="2976" spc="57" baseline="154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976" spc="-24" baseline="1543" dirty="0">
                <a:solidFill>
                  <a:prstClr val="black"/>
                </a:solidFill>
                <a:latin typeface="Calibri"/>
                <a:cs typeface="Calibri"/>
              </a:rPr>
              <a:t>data</a:t>
            </a:r>
            <a:r>
              <a:rPr sz="2976" spc="8" baseline="154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976" spc="-17" baseline="1543" dirty="0">
                <a:solidFill>
                  <a:prstClr val="black"/>
                </a:solidFill>
                <a:latin typeface="Calibri"/>
                <a:cs typeface="Calibri"/>
              </a:rPr>
              <a:t>to</a:t>
            </a:r>
            <a:r>
              <a:rPr sz="2976" spc="8" baseline="154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976" spc="-8" baseline="1543" dirty="0">
                <a:solidFill>
                  <a:prstClr val="black"/>
                </a:solidFill>
                <a:latin typeface="Calibri"/>
                <a:cs typeface="Calibri"/>
              </a:rPr>
              <a:t>GPU)</a:t>
            </a:r>
            <a:r>
              <a:rPr sz="2976" spc="-8" baseline="1543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(change</a:t>
            </a:r>
            <a:r>
              <a:rPr sz="1984" spc="-28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state)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8660202" y="2452722"/>
            <a:ext cx="1889919" cy="628573"/>
            <a:chOff x="7856219" y="2225065"/>
            <a:chExt cx="1714500" cy="570230"/>
          </a:xfrm>
        </p:grpSpPr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68411" y="2225065"/>
              <a:ext cx="1694688" cy="51965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56219" y="2238781"/>
              <a:ext cx="1714500" cy="556234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934705" y="2241044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1566672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566672" y="391665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7934705" y="2241044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0" y="391665"/>
                  </a:moveTo>
                  <a:lnTo>
                    <a:pt x="1566672" y="391665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8746720" y="2470335"/>
            <a:ext cx="1727526" cy="347078"/>
          </a:xfrm>
          <a:prstGeom prst="rect">
            <a:avLst/>
          </a:prstGeom>
        </p:spPr>
        <p:txBody>
          <a:bodyPr vert="horz" wrap="square" lIns="0" tIns="58098" rIns="0" bIns="0" rtlCol="0">
            <a:spAutoFit/>
          </a:bodyPr>
          <a:lstStyle/>
          <a:p>
            <a:pPr marL="116193" defTabSz="1007943">
              <a:spcBef>
                <a:spcPts val="457"/>
              </a:spcBef>
            </a:pPr>
            <a:r>
              <a:rPr sz="1874" spc="-11" dirty="0">
                <a:solidFill>
                  <a:prstClr val="black"/>
                </a:solidFill>
                <a:latin typeface="Calibri"/>
                <a:cs typeface="Calibri"/>
              </a:rPr>
              <a:t>Dispatch/draw!</a:t>
            </a:r>
            <a:endParaRPr sz="187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956848" y="2449362"/>
            <a:ext cx="9471993" cy="880562"/>
            <a:chOff x="2682239" y="2222017"/>
            <a:chExt cx="8592820" cy="798830"/>
          </a:xfrm>
        </p:grpSpPr>
        <p:sp>
          <p:nvSpPr>
            <p:cNvPr id="40" name="object 40"/>
            <p:cNvSpPr/>
            <p:nvPr/>
          </p:nvSpPr>
          <p:spPr>
            <a:xfrm>
              <a:off x="3666744" y="2331719"/>
              <a:ext cx="2723515" cy="201295"/>
            </a:xfrm>
            <a:custGeom>
              <a:avLst/>
              <a:gdLst/>
              <a:ahLst/>
              <a:cxnLst/>
              <a:rect l="l" t="t" r="r" b="b"/>
              <a:pathLst>
                <a:path w="2723515" h="201294">
                  <a:moveTo>
                    <a:pt x="350520" y="93726"/>
                  </a:moveTo>
                  <a:lnTo>
                    <a:pt x="256794" y="0"/>
                  </a:lnTo>
                  <a:lnTo>
                    <a:pt x="256794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6794" y="140589"/>
                  </a:lnTo>
                  <a:lnTo>
                    <a:pt x="256794" y="187452"/>
                  </a:lnTo>
                  <a:lnTo>
                    <a:pt x="350520" y="93726"/>
                  </a:lnTo>
                  <a:close/>
                </a:path>
                <a:path w="2723515" h="201294">
                  <a:moveTo>
                    <a:pt x="2723388" y="107442"/>
                  </a:moveTo>
                  <a:lnTo>
                    <a:pt x="2629662" y="13716"/>
                  </a:lnTo>
                  <a:lnTo>
                    <a:pt x="2629662" y="60579"/>
                  </a:lnTo>
                  <a:lnTo>
                    <a:pt x="2372868" y="60579"/>
                  </a:lnTo>
                  <a:lnTo>
                    <a:pt x="2372868" y="154305"/>
                  </a:lnTo>
                  <a:lnTo>
                    <a:pt x="2629662" y="154305"/>
                  </a:lnTo>
                  <a:lnTo>
                    <a:pt x="2629662" y="201168"/>
                  </a:lnTo>
                  <a:lnTo>
                    <a:pt x="2723388" y="107442"/>
                  </a:lnTo>
                  <a:close/>
                </a:path>
              </a:pathLst>
            </a:custGeom>
            <a:solidFill>
              <a:srgbClr val="ED1C23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7735824" y="2350007"/>
              <a:ext cx="350520" cy="187960"/>
            </a:xfrm>
            <a:custGeom>
              <a:avLst/>
              <a:gdLst/>
              <a:ahLst/>
              <a:cxnLst/>
              <a:rect l="l" t="t" r="r" b="b"/>
              <a:pathLst>
                <a:path w="350520" h="187960">
                  <a:moveTo>
                    <a:pt x="256794" y="0"/>
                  </a:moveTo>
                  <a:lnTo>
                    <a:pt x="256794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6794" y="140589"/>
                  </a:lnTo>
                  <a:lnTo>
                    <a:pt x="256794" y="187452"/>
                  </a:lnTo>
                  <a:lnTo>
                    <a:pt x="350520" y="93726"/>
                  </a:lnTo>
                  <a:lnTo>
                    <a:pt x="256794" y="0"/>
                  </a:lnTo>
                  <a:close/>
                </a:path>
              </a:pathLst>
            </a:custGeom>
            <a:solidFill>
              <a:srgbClr val="A5CE39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2" name="object 4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82239" y="2628925"/>
              <a:ext cx="271246" cy="33525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35580" y="2631948"/>
              <a:ext cx="169164" cy="23317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720339" y="2860548"/>
              <a:ext cx="6173724" cy="160020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2773680" y="2863598"/>
              <a:ext cx="6071870" cy="58419"/>
            </a:xfrm>
            <a:custGeom>
              <a:avLst/>
              <a:gdLst/>
              <a:ahLst/>
              <a:cxnLst/>
              <a:rect l="l" t="t" r="r" b="b"/>
              <a:pathLst>
                <a:path w="6071870" h="58419">
                  <a:moveTo>
                    <a:pt x="6071616" y="0"/>
                  </a:moveTo>
                  <a:lnTo>
                    <a:pt x="0" y="0"/>
                  </a:lnTo>
                  <a:lnTo>
                    <a:pt x="0" y="57909"/>
                  </a:lnTo>
                  <a:lnTo>
                    <a:pt x="6071616" y="57909"/>
                  </a:lnTo>
                  <a:lnTo>
                    <a:pt x="6071616" y="0"/>
                  </a:lnTo>
                  <a:close/>
                </a:path>
              </a:pathLst>
            </a:custGeom>
            <a:solidFill>
              <a:srgbClr val="F26421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6" name="object 4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717280" y="2628900"/>
              <a:ext cx="176822" cy="333756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8770620" y="2631945"/>
              <a:ext cx="74930" cy="231775"/>
            </a:xfrm>
            <a:custGeom>
              <a:avLst/>
              <a:gdLst/>
              <a:ahLst/>
              <a:cxnLst/>
              <a:rect l="l" t="t" r="r" b="b"/>
              <a:pathLst>
                <a:path w="74929" h="231775">
                  <a:moveTo>
                    <a:pt x="74677" y="0"/>
                  </a:moveTo>
                  <a:lnTo>
                    <a:pt x="0" y="0"/>
                  </a:lnTo>
                  <a:lnTo>
                    <a:pt x="0" y="231650"/>
                  </a:lnTo>
                  <a:lnTo>
                    <a:pt x="74677" y="231650"/>
                  </a:lnTo>
                  <a:lnTo>
                    <a:pt x="74677" y="0"/>
                  </a:lnTo>
                  <a:close/>
                </a:path>
              </a:pathLst>
            </a:custGeom>
            <a:solidFill>
              <a:srgbClr val="F26421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8" name="object 4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79863" y="2222017"/>
              <a:ext cx="1694688" cy="51965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639299" y="2223528"/>
              <a:ext cx="1575816" cy="582155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9646158" y="2237991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4">
                  <a:moveTo>
                    <a:pt x="1566672" y="0"/>
                  </a:moveTo>
                  <a:lnTo>
                    <a:pt x="0" y="0"/>
                  </a:lnTo>
                  <a:lnTo>
                    <a:pt x="0" y="391670"/>
                  </a:lnTo>
                  <a:lnTo>
                    <a:pt x="1566672" y="391670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10633279" y="2466970"/>
            <a:ext cx="1727526" cy="353403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47598" rIns="0" bIns="0" rtlCol="0">
            <a:spAutoFit/>
          </a:bodyPr>
          <a:lstStyle/>
          <a:p>
            <a:pPr marL="202289" defTabSz="1007943">
              <a:spcBef>
                <a:spcPts val="375"/>
              </a:spcBef>
            </a:pP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Swap</a:t>
            </a:r>
            <a:r>
              <a:rPr sz="1984" spc="-28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buffers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0387170" y="2587087"/>
            <a:ext cx="386383" cy="208591"/>
          </a:xfrm>
          <a:custGeom>
            <a:avLst/>
            <a:gdLst/>
            <a:ahLst/>
            <a:cxnLst/>
            <a:rect l="l" t="t" r="r" b="b"/>
            <a:pathLst>
              <a:path w="350520" h="189230">
                <a:moveTo>
                  <a:pt x="256032" y="0"/>
                </a:moveTo>
                <a:lnTo>
                  <a:pt x="256032" y="47244"/>
                </a:lnTo>
                <a:lnTo>
                  <a:pt x="0" y="47244"/>
                </a:lnTo>
                <a:lnTo>
                  <a:pt x="0" y="141732"/>
                </a:lnTo>
                <a:lnTo>
                  <a:pt x="256032" y="141732"/>
                </a:lnTo>
                <a:lnTo>
                  <a:pt x="256032" y="188976"/>
                </a:lnTo>
                <a:lnTo>
                  <a:pt x="350520" y="94488"/>
                </a:lnTo>
                <a:lnTo>
                  <a:pt x="256032" y="0"/>
                </a:lnTo>
                <a:close/>
              </a:path>
            </a:pathLst>
          </a:custGeom>
          <a:solidFill>
            <a:srgbClr val="A5CE39"/>
          </a:solidFill>
        </p:spPr>
        <p:txBody>
          <a:bodyPr wrap="square" lIns="0" tIns="0" rIns="0" bIns="0" rtlCol="0"/>
          <a:lstStyle/>
          <a:p>
            <a:pPr defTabSz="1007943"/>
            <a:endParaRPr sz="1984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29340" y="3331296"/>
            <a:ext cx="6675613" cy="1910458"/>
          </a:xfrm>
          <a:prstGeom prst="rect">
            <a:avLst/>
          </a:prstGeom>
        </p:spPr>
        <p:txBody>
          <a:bodyPr vert="horz" wrap="square" lIns="0" tIns="150494" rIns="0" bIns="0" rtlCol="0">
            <a:spAutoFit/>
          </a:bodyPr>
          <a:lstStyle/>
          <a:p>
            <a:pPr marL="207188" indent="-193189" defTabSz="1007943">
              <a:spcBef>
                <a:spcPts val="1185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1984" b="1" spc="-44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usage: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  <a:p>
            <a:pPr marR="5600" algn="r" defTabSz="1007943">
              <a:spcBef>
                <a:spcPts val="1791"/>
              </a:spcBef>
            </a:pPr>
            <a:r>
              <a:rPr sz="3307" b="1" spc="-17" dirty="0">
                <a:solidFill>
                  <a:srgbClr val="FFFFFF"/>
                </a:solidFill>
                <a:latin typeface="Calibri"/>
                <a:cs typeface="Calibri"/>
              </a:rPr>
              <a:t>Why?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  <a:p>
            <a:pPr marL="320582" defTabSz="1007943">
              <a:spcBef>
                <a:spcPts val="397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2205" b="1" spc="-6" dirty="0">
                <a:solidFill>
                  <a:srgbClr val="FFFFFF"/>
                </a:solidFill>
                <a:latin typeface="Calibri"/>
                <a:cs typeface="Calibri"/>
              </a:rPr>
              <a:t>-&gt;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2205" b="1" spc="-28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command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submission</a:t>
            </a:r>
            <a:r>
              <a:rPr sz="2205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time-consuming: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739158" defTabSz="1007943">
              <a:spcBef>
                <a:spcPts val="364"/>
              </a:spcBef>
            </a:pP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764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Only </a:t>
            </a:r>
            <a:r>
              <a:rPr sz="1764" b="1" spc="-11" dirty="0">
                <a:solidFill>
                  <a:srgbClr val="FFFFFF"/>
                </a:solidFill>
                <a:latin typeface="Calibri"/>
                <a:cs typeface="Calibri"/>
              </a:rPr>
              <a:t>submit</a:t>
            </a:r>
            <a:r>
              <a:rPr sz="1764" b="1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764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start</a:t>
            </a:r>
            <a:r>
              <a:rPr sz="1764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7" dirty="0">
                <a:solidFill>
                  <a:srgbClr val="FFFFFF"/>
                </a:solidFill>
                <a:latin typeface="Calibri"/>
                <a:cs typeface="Calibri"/>
              </a:rPr>
              <a:t>executing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-side</a:t>
            </a:r>
            <a:r>
              <a:rPr sz="1764" dirty="0">
                <a:solidFill>
                  <a:srgbClr val="FFFFFF"/>
                </a:solidFill>
                <a:latin typeface="Calibri"/>
                <a:cs typeface="Calibri"/>
              </a:rPr>
              <a:t> if:</a:t>
            </a:r>
            <a:endParaRPr sz="176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2143763" y="3462275"/>
            <a:ext cx="10269958" cy="494178"/>
            <a:chOff x="1944623" y="3140913"/>
            <a:chExt cx="9316720" cy="448309"/>
          </a:xfrm>
        </p:grpSpPr>
        <p:pic>
          <p:nvPicPr>
            <p:cNvPr id="55" name="object 5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592055" y="3140963"/>
              <a:ext cx="1668779" cy="44348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645395" y="3144015"/>
              <a:ext cx="1566672" cy="341372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44623" y="3140913"/>
              <a:ext cx="7748016" cy="44810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997963" y="3144014"/>
              <a:ext cx="7645908" cy="345945"/>
            </a:xfrm>
            <a:prstGeom prst="rect">
              <a:avLst/>
            </a:prstGeom>
          </p:spPr>
        </p:pic>
      </p:grpSp>
      <p:sp>
        <p:nvSpPr>
          <p:cNvPr id="59" name="object 5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99" defTabSz="1007943">
              <a:lnSpc>
                <a:spcPts val="1053"/>
              </a:lnSpc>
            </a:pPr>
            <a:r>
              <a:rPr dirty="0">
                <a:solidFill>
                  <a:prstClr val="white"/>
                </a:solidFill>
              </a:rPr>
              <a:t>M</a:t>
            </a:r>
            <a:r>
              <a:rPr spc="-11" dirty="0">
                <a:solidFill>
                  <a:prstClr val="white"/>
                </a:solidFill>
              </a:rPr>
              <a:t>A</a:t>
            </a:r>
            <a:r>
              <a:rPr dirty="0">
                <a:solidFill>
                  <a:prstClr val="white"/>
                </a:solidFill>
              </a:rPr>
              <a:t>Y</a:t>
            </a:r>
            <a:r>
              <a:rPr spc="-22" dirty="0">
                <a:solidFill>
                  <a:prstClr val="white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white"/>
                </a:solidFill>
              </a:rPr>
              <a:t>2016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7090" y="7312640"/>
            <a:ext cx="2027813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22587" algn="l"/>
              </a:tabLst>
            </a:pP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r>
              <a:rPr sz="992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01433" y="7097469"/>
            <a:ext cx="554376" cy="16680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992" spc="-1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992" spc="-2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562066" y="2541688"/>
            <a:ext cx="10649342" cy="4805293"/>
            <a:chOff x="2324100" y="2305773"/>
            <a:chExt cx="9660890" cy="4359275"/>
          </a:xfrm>
        </p:grpSpPr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3" y="6298692"/>
              <a:ext cx="1048511" cy="3657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24100" y="2305773"/>
              <a:ext cx="1941576" cy="52124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42971" y="2307348"/>
              <a:ext cx="1703831" cy="582155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65505" y="1532514"/>
            <a:ext cx="12459464" cy="523058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3307" b="1" spc="-22" dirty="0">
                <a:solidFill>
                  <a:srgbClr val="FFFFFF"/>
                </a:solidFill>
                <a:latin typeface="Calibri"/>
                <a:cs typeface="Calibri"/>
              </a:rPr>
              <a:t>Typical</a:t>
            </a: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6" dirty="0">
                <a:solidFill>
                  <a:srgbClr val="00AAB5"/>
                </a:solidFill>
                <a:latin typeface="Calibri"/>
                <a:cs typeface="Calibri"/>
              </a:rPr>
              <a:t>OpenGL</a:t>
            </a:r>
            <a:r>
              <a:rPr sz="3307" b="1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3307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28" dirty="0">
                <a:solidFill>
                  <a:srgbClr val="00AAB5"/>
                </a:solidFill>
                <a:latin typeface="Calibri"/>
                <a:cs typeface="Calibri"/>
              </a:rPr>
              <a:t>&lt;DX</a:t>
            </a:r>
            <a:r>
              <a:rPr sz="3307" b="1" spc="-17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b="1" dirty="0">
                <a:solidFill>
                  <a:srgbClr val="00AAB5"/>
                </a:solidFill>
                <a:latin typeface="Calibri"/>
                <a:cs typeface="Calibri"/>
              </a:rPr>
              <a:t>10</a:t>
            </a:r>
            <a:r>
              <a:rPr sz="3307" b="1" spc="22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r>
              <a:rPr sz="3307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rendering</a:t>
            </a:r>
            <a:r>
              <a:rPr sz="3307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pipeline</a:t>
            </a:r>
            <a:r>
              <a:rPr sz="3307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(more</a:t>
            </a:r>
            <a:r>
              <a:rPr sz="3307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advanced</a:t>
            </a:r>
            <a:r>
              <a:rPr sz="3307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apps):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69817" y="6965092"/>
            <a:ext cx="3851933" cy="523058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3307" spc="-17" dirty="0">
                <a:solidFill>
                  <a:srgbClr val="FFFFFF"/>
                </a:solidFill>
                <a:latin typeface="Calibri"/>
                <a:cs typeface="Calibri"/>
              </a:rPr>
              <a:t> we</a:t>
            </a:r>
            <a:r>
              <a:rPr sz="3307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3307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22" dirty="0">
                <a:solidFill>
                  <a:srgbClr val="FFFFFF"/>
                </a:solidFill>
                <a:latin typeface="Calibri"/>
                <a:cs typeface="Calibri"/>
              </a:rPr>
              <a:t>any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22" dirty="0">
                <a:solidFill>
                  <a:srgbClr val="FFFFFF"/>
                </a:solidFill>
                <a:latin typeface="Calibri"/>
                <a:cs typeface="Calibri"/>
              </a:rPr>
              <a:t>better?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23172" y="249133"/>
            <a:ext cx="1804522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VULKAN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THE</a:t>
            </a:r>
            <a:r>
              <a:rPr sz="1984" spc="-55" dirty="0"/>
              <a:t> </a:t>
            </a:r>
            <a:r>
              <a:rPr sz="1984" spc="-6" dirty="0"/>
              <a:t>BEGINNINGS</a:t>
            </a:r>
            <a:endParaRPr sz="1984"/>
          </a:p>
        </p:txBody>
      </p:sp>
      <p:sp>
        <p:nvSpPr>
          <p:cNvPr id="20" name="object 20"/>
          <p:cNvSpPr txBox="1"/>
          <p:nvPr/>
        </p:nvSpPr>
        <p:spPr>
          <a:xfrm>
            <a:off x="2635143" y="2559366"/>
            <a:ext cx="1999114" cy="354110"/>
          </a:xfrm>
          <a:prstGeom prst="rect">
            <a:avLst/>
          </a:prstGeom>
          <a:solidFill>
            <a:srgbClr val="00AAB5"/>
          </a:solidFill>
          <a:ln w="25908">
            <a:solidFill>
              <a:srgbClr val="000000"/>
            </a:solidFill>
          </a:ln>
        </p:spPr>
        <p:txBody>
          <a:bodyPr vert="horz" wrap="square" lIns="0" tIns="48298" rIns="0" bIns="0" rtlCol="0">
            <a:spAutoFit/>
          </a:bodyPr>
          <a:lstStyle/>
          <a:p>
            <a:pPr marL="267385" defTabSz="1007943">
              <a:spcBef>
                <a:spcPts val="380"/>
              </a:spcBef>
            </a:pP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Generate data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2364" y="2579192"/>
            <a:ext cx="166032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33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984" b="1" spc="-6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1: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8413" y="6005852"/>
            <a:ext cx="141323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1984" b="1" spc="-66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usage: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568784" y="3178451"/>
            <a:ext cx="10286758" cy="3316457"/>
            <a:chOff x="2330195" y="2883433"/>
            <a:chExt cx="9331960" cy="3008630"/>
          </a:xfrm>
        </p:grpSpPr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92867" y="5442204"/>
              <a:ext cx="1668779" cy="44499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46207" y="5445254"/>
              <a:ext cx="1566672" cy="3429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45435" y="5442204"/>
              <a:ext cx="7748015" cy="44960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98775" y="5445253"/>
              <a:ext cx="7645908" cy="34746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30195" y="2883433"/>
              <a:ext cx="1940052" cy="51965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47543" y="2884944"/>
              <a:ext cx="1703831" cy="58215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396489" y="2899412"/>
              <a:ext cx="1812289" cy="391795"/>
            </a:xfrm>
            <a:custGeom>
              <a:avLst/>
              <a:gdLst/>
              <a:ahLst/>
              <a:cxnLst/>
              <a:rect l="l" t="t" r="r" b="b"/>
              <a:pathLst>
                <a:path w="1812289" h="391795">
                  <a:moveTo>
                    <a:pt x="1812036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812036" y="391665"/>
                  </a:lnTo>
                  <a:lnTo>
                    <a:pt x="1812036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2396489" y="2899412"/>
              <a:ext cx="1812289" cy="391795"/>
            </a:xfrm>
            <a:custGeom>
              <a:avLst/>
              <a:gdLst/>
              <a:ahLst/>
              <a:cxnLst/>
              <a:rect l="l" t="t" r="r" b="b"/>
              <a:pathLst>
                <a:path w="1812289" h="391795">
                  <a:moveTo>
                    <a:pt x="0" y="391665"/>
                  </a:moveTo>
                  <a:lnTo>
                    <a:pt x="1812036" y="391665"/>
                  </a:lnTo>
                  <a:lnTo>
                    <a:pt x="1812036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641862" y="3196064"/>
            <a:ext cx="1997713" cy="353403"/>
          </a:xfrm>
          <a:prstGeom prst="rect">
            <a:avLst/>
          </a:prstGeom>
        </p:spPr>
        <p:txBody>
          <a:bodyPr vert="horz" wrap="square" lIns="0" tIns="47598" rIns="0" bIns="0" rtlCol="0">
            <a:spAutoFit/>
          </a:bodyPr>
          <a:lstStyle/>
          <a:p>
            <a:pPr marL="266685" defTabSz="1007943">
              <a:spcBef>
                <a:spcPts val="375"/>
              </a:spcBef>
            </a:pP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Generate data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8411" y="3215800"/>
            <a:ext cx="166032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39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984" b="1" spc="-6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2: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577185" y="3816753"/>
            <a:ext cx="2140508" cy="643972"/>
            <a:chOff x="2337816" y="3462489"/>
            <a:chExt cx="1941830" cy="584200"/>
          </a:xfrm>
        </p:grpSpPr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37816" y="3462489"/>
              <a:ext cx="1941576" cy="52124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56688" y="3464064"/>
              <a:ext cx="1703832" cy="582155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2650262" y="3834431"/>
            <a:ext cx="1999114" cy="354816"/>
          </a:xfrm>
          <a:prstGeom prst="rect">
            <a:avLst/>
          </a:prstGeom>
          <a:solidFill>
            <a:srgbClr val="00AAB5"/>
          </a:solidFill>
          <a:ln w="25908">
            <a:solidFill>
              <a:srgbClr val="000000"/>
            </a:solidFill>
          </a:ln>
        </p:spPr>
        <p:txBody>
          <a:bodyPr vert="horz" wrap="square" lIns="0" tIns="48998" rIns="0" bIns="0" rtlCol="0">
            <a:spAutoFit/>
          </a:bodyPr>
          <a:lstStyle/>
          <a:p>
            <a:pPr marL="267385" defTabSz="1007943">
              <a:spcBef>
                <a:spcPts val="386"/>
              </a:spcBef>
            </a:pP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Generate data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47485" y="3854873"/>
            <a:ext cx="2061411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39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984" b="1" spc="-6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(N-1):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583904" y="4453516"/>
            <a:ext cx="2139108" cy="643972"/>
            <a:chOff x="2343911" y="4040149"/>
            <a:chExt cx="1940560" cy="584200"/>
          </a:xfrm>
        </p:grpSpPr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43911" y="4040149"/>
              <a:ext cx="1940052" cy="51965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61259" y="4041660"/>
              <a:ext cx="1703832" cy="582155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2656981" y="4471129"/>
            <a:ext cx="1997713" cy="353403"/>
          </a:xfrm>
          <a:prstGeom prst="rect">
            <a:avLst/>
          </a:prstGeom>
          <a:solidFill>
            <a:srgbClr val="00AAB5"/>
          </a:solidFill>
          <a:ln w="25908">
            <a:solidFill>
              <a:srgbClr val="000000"/>
            </a:solidFill>
          </a:ln>
        </p:spPr>
        <p:txBody>
          <a:bodyPr vert="horz" wrap="square" lIns="0" tIns="47598" rIns="0" bIns="0" rtlCol="0">
            <a:spAutoFit/>
          </a:bodyPr>
          <a:lstStyle/>
          <a:p>
            <a:pPr marL="266685" defTabSz="1007943">
              <a:spcBef>
                <a:spcPts val="375"/>
              </a:spcBef>
            </a:pP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Generate data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53199" y="4490865"/>
            <a:ext cx="1699527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33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984" b="1" spc="-6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N: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562066" y="5090195"/>
            <a:ext cx="2140508" cy="641872"/>
            <a:chOff x="2324100" y="4617732"/>
            <a:chExt cx="1941830" cy="582295"/>
          </a:xfrm>
        </p:grpSpPr>
        <p:pic>
          <p:nvPicPr>
            <p:cNvPr id="45" name="object 4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324100" y="4617745"/>
              <a:ext cx="1941576" cy="51965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889504" y="4617732"/>
              <a:ext cx="809244" cy="582155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2390394" y="4633724"/>
              <a:ext cx="1813560" cy="391795"/>
            </a:xfrm>
            <a:custGeom>
              <a:avLst/>
              <a:gdLst/>
              <a:ahLst/>
              <a:cxnLst/>
              <a:rect l="l" t="t" r="r" b="b"/>
              <a:pathLst>
                <a:path w="1813560" h="391795">
                  <a:moveTo>
                    <a:pt x="1813560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813560" y="391665"/>
                  </a:lnTo>
                  <a:lnTo>
                    <a:pt x="1813560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2635143" y="5107822"/>
            <a:ext cx="1999114" cy="353403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47598" rIns="0" bIns="0" rtlCol="0">
            <a:spAutoFit/>
          </a:bodyPr>
          <a:lstStyle/>
          <a:p>
            <a:pPr algn="ctr" defTabSz="1007943">
              <a:spcBef>
                <a:spcPts val="375"/>
              </a:spcBef>
            </a:pP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Wait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32364" y="5127279"/>
            <a:ext cx="211040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Font typeface="Wingdings 3"/>
              <a:buChar char=""/>
              <a:tabLst>
                <a:tab pos="207188" algn="l"/>
              </a:tabLst>
            </a:pP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Rendering</a:t>
            </a:r>
            <a:r>
              <a:rPr sz="1984" b="1" spc="-7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4692214" y="5086849"/>
            <a:ext cx="2585689" cy="643972"/>
            <a:chOff x="4256532" y="4614697"/>
            <a:chExt cx="2345690" cy="584200"/>
          </a:xfrm>
        </p:grpSpPr>
        <p:pic>
          <p:nvPicPr>
            <p:cNvPr id="51" name="object 5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256532" y="4614697"/>
              <a:ext cx="2345436" cy="51965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262628" y="4616208"/>
              <a:ext cx="2330196" cy="58215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4322826" y="4630671"/>
              <a:ext cx="2217420" cy="391795"/>
            </a:xfrm>
            <a:custGeom>
              <a:avLst/>
              <a:gdLst/>
              <a:ahLst/>
              <a:cxnLst/>
              <a:rect l="l" t="t" r="r" b="b"/>
              <a:pathLst>
                <a:path w="2217420" h="391795">
                  <a:moveTo>
                    <a:pt x="2217420" y="0"/>
                  </a:moveTo>
                  <a:lnTo>
                    <a:pt x="0" y="0"/>
                  </a:lnTo>
                  <a:lnTo>
                    <a:pt x="0" y="391670"/>
                  </a:lnTo>
                  <a:lnTo>
                    <a:pt x="2217420" y="391670"/>
                  </a:lnTo>
                  <a:lnTo>
                    <a:pt x="2217420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4322826" y="4630671"/>
              <a:ext cx="2217420" cy="391795"/>
            </a:xfrm>
            <a:custGeom>
              <a:avLst/>
              <a:gdLst/>
              <a:ahLst/>
              <a:cxnLst/>
              <a:rect l="l" t="t" r="r" b="b"/>
              <a:pathLst>
                <a:path w="2217420" h="391795">
                  <a:moveTo>
                    <a:pt x="0" y="391670"/>
                  </a:moveTo>
                  <a:lnTo>
                    <a:pt x="2217420" y="391670"/>
                  </a:lnTo>
                  <a:lnTo>
                    <a:pt x="2217420" y="0"/>
                  </a:lnTo>
                  <a:lnTo>
                    <a:pt x="0" y="0"/>
                  </a:lnTo>
                  <a:lnTo>
                    <a:pt x="0" y="391670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4896324" y="5138617"/>
            <a:ext cx="2182506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1984" spc="-6" dirty="0">
                <a:solidFill>
                  <a:prstClr val="black"/>
                </a:solidFill>
                <a:latin typeface="Calibri"/>
                <a:cs typeface="Calibri"/>
              </a:rPr>
              <a:t>(upload</a:t>
            </a:r>
            <a:r>
              <a:rPr sz="1984" spc="6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data</a:t>
            </a: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to</a:t>
            </a: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prstClr val="black"/>
                </a:solidFill>
                <a:latin typeface="Calibri"/>
                <a:cs typeface="Calibri"/>
              </a:rPr>
              <a:t>GPU)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7254103" y="5091888"/>
            <a:ext cx="1868219" cy="643972"/>
            <a:chOff x="6580631" y="4619269"/>
            <a:chExt cx="1694814" cy="584200"/>
          </a:xfrm>
        </p:grpSpPr>
        <p:pic>
          <p:nvPicPr>
            <p:cNvPr id="57" name="object 5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580631" y="4619269"/>
              <a:ext cx="1694688" cy="51965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582155" y="4620780"/>
              <a:ext cx="1691640" cy="582155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6646925" y="4635248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1566672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566672" y="391665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6646925" y="4635248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0" y="391665"/>
                  </a:moveTo>
                  <a:lnTo>
                    <a:pt x="1566672" y="391665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7452055" y="5144022"/>
            <a:ext cx="1478336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1984" spc="-6" dirty="0">
                <a:solidFill>
                  <a:prstClr val="black"/>
                </a:solidFill>
                <a:latin typeface="Calibri"/>
                <a:cs typeface="Calibri"/>
              </a:rPr>
              <a:t>(change</a:t>
            </a:r>
            <a:r>
              <a:rPr sz="1984" spc="-44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state)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9091945" y="5098608"/>
            <a:ext cx="1889919" cy="628573"/>
            <a:chOff x="8247888" y="4625365"/>
            <a:chExt cx="1714500" cy="570230"/>
          </a:xfrm>
        </p:grpSpPr>
        <p:pic>
          <p:nvPicPr>
            <p:cNvPr id="63" name="object 6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260080" y="4625365"/>
              <a:ext cx="1694688" cy="51965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247888" y="4639081"/>
              <a:ext cx="1714500" cy="556234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8326374" y="4641344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1566672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566672" y="391665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8326374" y="4641344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0" y="391665"/>
                  </a:moveTo>
                  <a:lnTo>
                    <a:pt x="1566672" y="391665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9178460" y="5116223"/>
            <a:ext cx="1727526" cy="347783"/>
          </a:xfrm>
          <a:prstGeom prst="rect">
            <a:avLst/>
          </a:prstGeom>
        </p:spPr>
        <p:txBody>
          <a:bodyPr vert="horz" wrap="square" lIns="0" tIns="58797" rIns="0" bIns="0" rtlCol="0">
            <a:spAutoFit/>
          </a:bodyPr>
          <a:lstStyle/>
          <a:p>
            <a:pPr marL="116193" defTabSz="1007943">
              <a:spcBef>
                <a:spcPts val="463"/>
              </a:spcBef>
            </a:pPr>
            <a:r>
              <a:rPr sz="1874" spc="-11" dirty="0">
                <a:solidFill>
                  <a:prstClr val="black"/>
                </a:solidFill>
                <a:latin typeface="Calibri"/>
                <a:cs typeface="Calibri"/>
              </a:rPr>
              <a:t>Dispatch/draw!</a:t>
            </a:r>
            <a:endParaRPr sz="187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7089470" y="5095248"/>
            <a:ext cx="5770552" cy="643972"/>
            <a:chOff x="6431279" y="4622317"/>
            <a:chExt cx="5234940" cy="584200"/>
          </a:xfrm>
        </p:grpSpPr>
        <p:sp>
          <p:nvSpPr>
            <p:cNvPr id="69" name="object 69"/>
            <p:cNvSpPr/>
            <p:nvPr/>
          </p:nvSpPr>
          <p:spPr>
            <a:xfrm>
              <a:off x="6431279" y="4745736"/>
              <a:ext cx="352425" cy="187960"/>
            </a:xfrm>
            <a:custGeom>
              <a:avLst/>
              <a:gdLst/>
              <a:ahLst/>
              <a:cxnLst/>
              <a:rect l="l" t="t" r="r" b="b"/>
              <a:pathLst>
                <a:path w="352425" h="187960">
                  <a:moveTo>
                    <a:pt x="258318" y="0"/>
                  </a:moveTo>
                  <a:lnTo>
                    <a:pt x="258318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8318" y="140589"/>
                  </a:lnTo>
                  <a:lnTo>
                    <a:pt x="258318" y="187452"/>
                  </a:lnTo>
                  <a:lnTo>
                    <a:pt x="352044" y="93726"/>
                  </a:lnTo>
                  <a:lnTo>
                    <a:pt x="258318" y="0"/>
                  </a:lnTo>
                  <a:close/>
                </a:path>
              </a:pathLst>
            </a:custGeom>
            <a:solidFill>
              <a:srgbClr val="ED1C23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8127491" y="4750308"/>
              <a:ext cx="350520" cy="187960"/>
            </a:xfrm>
            <a:custGeom>
              <a:avLst/>
              <a:gdLst/>
              <a:ahLst/>
              <a:cxnLst/>
              <a:rect l="l" t="t" r="r" b="b"/>
              <a:pathLst>
                <a:path w="350520" h="187960">
                  <a:moveTo>
                    <a:pt x="256794" y="0"/>
                  </a:moveTo>
                  <a:lnTo>
                    <a:pt x="256794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6794" y="140589"/>
                  </a:lnTo>
                  <a:lnTo>
                    <a:pt x="256794" y="187452"/>
                  </a:lnTo>
                  <a:lnTo>
                    <a:pt x="350520" y="93726"/>
                  </a:lnTo>
                  <a:lnTo>
                    <a:pt x="256794" y="0"/>
                  </a:lnTo>
                  <a:close/>
                </a:path>
              </a:pathLst>
            </a:custGeom>
            <a:solidFill>
              <a:srgbClr val="A5CE39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71" name="object 7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971531" y="4622317"/>
              <a:ext cx="1694688" cy="519658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030967" y="4623828"/>
              <a:ext cx="1575816" cy="582155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10037826" y="4638291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1566672" y="0"/>
                  </a:moveTo>
                  <a:lnTo>
                    <a:pt x="0" y="0"/>
                  </a:lnTo>
                  <a:lnTo>
                    <a:pt x="0" y="391670"/>
                  </a:lnTo>
                  <a:lnTo>
                    <a:pt x="1566672" y="391670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11065020" y="5112857"/>
            <a:ext cx="1727526" cy="354110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48298" rIns="0" bIns="0" rtlCol="0">
            <a:spAutoFit/>
          </a:bodyPr>
          <a:lstStyle/>
          <a:p>
            <a:pPr marL="202989" defTabSz="1007943">
              <a:spcBef>
                <a:spcPts val="380"/>
              </a:spcBef>
            </a:pP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Swap</a:t>
            </a:r>
            <a:r>
              <a:rPr sz="1984" spc="-3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buffers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4440226" y="5227935"/>
            <a:ext cx="6765209" cy="712569"/>
            <a:chOff x="4027932" y="4742688"/>
            <a:chExt cx="6137275" cy="646430"/>
          </a:xfrm>
        </p:grpSpPr>
        <p:sp>
          <p:nvSpPr>
            <p:cNvPr id="76" name="object 76"/>
            <p:cNvSpPr/>
            <p:nvPr/>
          </p:nvSpPr>
          <p:spPr>
            <a:xfrm>
              <a:off x="9814560" y="4747260"/>
              <a:ext cx="350520" cy="189230"/>
            </a:xfrm>
            <a:custGeom>
              <a:avLst/>
              <a:gdLst/>
              <a:ahLst/>
              <a:cxnLst/>
              <a:rect l="l" t="t" r="r" b="b"/>
              <a:pathLst>
                <a:path w="350520" h="189229">
                  <a:moveTo>
                    <a:pt x="256032" y="0"/>
                  </a:moveTo>
                  <a:lnTo>
                    <a:pt x="256032" y="47244"/>
                  </a:lnTo>
                  <a:lnTo>
                    <a:pt x="0" y="47244"/>
                  </a:lnTo>
                  <a:lnTo>
                    <a:pt x="0" y="141732"/>
                  </a:lnTo>
                  <a:lnTo>
                    <a:pt x="256032" y="141732"/>
                  </a:lnTo>
                  <a:lnTo>
                    <a:pt x="256032" y="188976"/>
                  </a:lnTo>
                  <a:lnTo>
                    <a:pt x="350520" y="94488"/>
                  </a:lnTo>
                  <a:lnTo>
                    <a:pt x="256032" y="0"/>
                  </a:lnTo>
                  <a:close/>
                </a:path>
              </a:pathLst>
            </a:custGeom>
            <a:solidFill>
              <a:srgbClr val="A5CE39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77" name="object 7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196327" y="4983505"/>
              <a:ext cx="271246" cy="335254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249668" y="4986528"/>
              <a:ext cx="169164" cy="233172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237476" y="5213654"/>
              <a:ext cx="2546604" cy="175336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7290816" y="5216654"/>
              <a:ext cx="2444750" cy="73660"/>
            </a:xfrm>
            <a:custGeom>
              <a:avLst/>
              <a:gdLst/>
              <a:ahLst/>
              <a:cxnLst/>
              <a:rect l="l" t="t" r="r" b="b"/>
              <a:pathLst>
                <a:path w="2444750" h="73660">
                  <a:moveTo>
                    <a:pt x="2444496" y="0"/>
                  </a:moveTo>
                  <a:lnTo>
                    <a:pt x="0" y="0"/>
                  </a:lnTo>
                  <a:lnTo>
                    <a:pt x="0" y="73149"/>
                  </a:lnTo>
                  <a:lnTo>
                    <a:pt x="2444496" y="73149"/>
                  </a:lnTo>
                  <a:lnTo>
                    <a:pt x="2444496" y="0"/>
                  </a:lnTo>
                  <a:close/>
                </a:path>
              </a:pathLst>
            </a:custGeom>
            <a:solidFill>
              <a:srgbClr val="F26421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81" name="object 8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607296" y="4983454"/>
              <a:ext cx="176822" cy="332257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9660636" y="4986524"/>
              <a:ext cx="74930" cy="230504"/>
            </a:xfrm>
            <a:custGeom>
              <a:avLst/>
              <a:gdLst/>
              <a:ahLst/>
              <a:cxnLst/>
              <a:rect l="l" t="t" r="r" b="b"/>
              <a:pathLst>
                <a:path w="74929" h="230504">
                  <a:moveTo>
                    <a:pt x="74677" y="0"/>
                  </a:moveTo>
                  <a:lnTo>
                    <a:pt x="0" y="0"/>
                  </a:lnTo>
                  <a:lnTo>
                    <a:pt x="0" y="230127"/>
                  </a:lnTo>
                  <a:lnTo>
                    <a:pt x="74677" y="230127"/>
                  </a:lnTo>
                  <a:lnTo>
                    <a:pt x="74677" y="0"/>
                  </a:lnTo>
                  <a:close/>
                </a:path>
              </a:pathLst>
            </a:custGeom>
            <a:solidFill>
              <a:srgbClr val="F26421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4027932" y="4742688"/>
              <a:ext cx="352425" cy="187960"/>
            </a:xfrm>
            <a:custGeom>
              <a:avLst/>
              <a:gdLst/>
              <a:ahLst/>
              <a:cxnLst/>
              <a:rect l="l" t="t" r="r" b="b"/>
              <a:pathLst>
                <a:path w="352425" h="187960">
                  <a:moveTo>
                    <a:pt x="258318" y="0"/>
                  </a:moveTo>
                  <a:lnTo>
                    <a:pt x="258318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8318" y="140589"/>
                  </a:lnTo>
                  <a:lnTo>
                    <a:pt x="258318" y="187452"/>
                  </a:lnTo>
                  <a:lnTo>
                    <a:pt x="352044" y="93726"/>
                  </a:lnTo>
                  <a:lnTo>
                    <a:pt x="258318" y="0"/>
                  </a:lnTo>
                  <a:close/>
                </a:path>
              </a:pathLst>
            </a:custGeom>
            <a:solidFill>
              <a:srgbClr val="ED1C23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7090" y="7312640"/>
            <a:ext cx="2027813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22587" algn="l"/>
              </a:tabLst>
            </a:pP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r>
              <a:rPr sz="992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01433" y="7097469"/>
            <a:ext cx="554376" cy="16680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992" spc="-1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992" spc="-2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9053" y="1444751"/>
            <a:ext cx="13142635" cy="6114937"/>
            <a:chOff x="62484" y="1310652"/>
            <a:chExt cx="11922760" cy="5547360"/>
          </a:xfrm>
        </p:grpSpPr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4" y="6298691"/>
              <a:ext cx="1048511" cy="3657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75248" y="5219674"/>
              <a:ext cx="1611249" cy="163832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8272" y="5711951"/>
              <a:ext cx="499859" cy="89154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51903" y="5815583"/>
              <a:ext cx="294894" cy="68656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484" y="1310652"/>
              <a:ext cx="11835384" cy="902195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365505" y="1532514"/>
            <a:ext cx="12459464" cy="523058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3307" b="1" spc="-22" dirty="0">
                <a:solidFill>
                  <a:srgbClr val="FFFFFF"/>
                </a:solidFill>
                <a:latin typeface="Calibri"/>
                <a:cs typeface="Calibri"/>
              </a:rPr>
              <a:t>Typical</a:t>
            </a: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6" dirty="0">
                <a:solidFill>
                  <a:srgbClr val="00AAB5"/>
                </a:solidFill>
                <a:latin typeface="Calibri"/>
                <a:cs typeface="Calibri"/>
              </a:rPr>
              <a:t>OpenGL</a:t>
            </a:r>
            <a:r>
              <a:rPr sz="3307" b="1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3307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28" dirty="0">
                <a:solidFill>
                  <a:srgbClr val="00AAB5"/>
                </a:solidFill>
                <a:latin typeface="Calibri"/>
                <a:cs typeface="Calibri"/>
              </a:rPr>
              <a:t>&lt;DX</a:t>
            </a:r>
            <a:r>
              <a:rPr sz="3307" b="1" spc="-17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b="1" dirty="0">
                <a:solidFill>
                  <a:srgbClr val="00AAB5"/>
                </a:solidFill>
                <a:latin typeface="Calibri"/>
                <a:cs typeface="Calibri"/>
              </a:rPr>
              <a:t>10</a:t>
            </a:r>
            <a:r>
              <a:rPr sz="3307" b="1" spc="22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r>
              <a:rPr sz="3307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rendering</a:t>
            </a:r>
            <a:r>
              <a:rPr sz="3307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pipeline</a:t>
            </a:r>
            <a:r>
              <a:rPr sz="3307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(more</a:t>
            </a:r>
            <a:r>
              <a:rPr sz="3307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advanced</a:t>
            </a:r>
            <a:r>
              <a:rPr sz="3307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apps):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562066" y="2541687"/>
            <a:ext cx="7960058" cy="2820879"/>
            <a:chOff x="2324100" y="2305773"/>
            <a:chExt cx="7221220" cy="2559050"/>
          </a:xfrm>
        </p:grpSpPr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95444" y="2869692"/>
              <a:ext cx="530390" cy="17663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10683" y="2723388"/>
              <a:ext cx="499859" cy="19568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14316" y="2827020"/>
              <a:ext cx="294894" cy="175183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26608" y="3147060"/>
              <a:ext cx="530390" cy="15621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41847" y="3019044"/>
              <a:ext cx="499859" cy="171602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745479" y="3122676"/>
              <a:ext cx="294893" cy="151104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027164" y="3643871"/>
              <a:ext cx="530390" cy="112624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042403" y="3555492"/>
              <a:ext cx="499859" cy="120243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146035" y="3659124"/>
              <a:ext cx="294894" cy="99745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014459" y="4271797"/>
              <a:ext cx="530390" cy="59281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029700" y="4230649"/>
              <a:ext cx="499859" cy="57452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133331" y="4334268"/>
              <a:ext cx="294894" cy="36955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324100" y="2305773"/>
              <a:ext cx="1941576" cy="52124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442971" y="2307348"/>
              <a:ext cx="1703831" cy="582155"/>
            </a:xfrm>
            <a:prstGeom prst="rect">
              <a:avLst/>
            </a:prstGeom>
          </p:spPr>
        </p:pic>
      </p:grp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323169" y="249133"/>
            <a:ext cx="1804522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VULKAN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THE</a:t>
            </a:r>
            <a:r>
              <a:rPr sz="1984" spc="-55" dirty="0"/>
              <a:t> </a:t>
            </a:r>
            <a:r>
              <a:rPr sz="1984" spc="-6" dirty="0"/>
              <a:t>BEGINNINGS</a:t>
            </a:r>
            <a:endParaRPr sz="1984"/>
          </a:p>
        </p:txBody>
      </p:sp>
      <p:sp>
        <p:nvSpPr>
          <p:cNvPr id="36" name="object 36"/>
          <p:cNvSpPr txBox="1"/>
          <p:nvPr/>
        </p:nvSpPr>
        <p:spPr>
          <a:xfrm>
            <a:off x="2635143" y="2559366"/>
            <a:ext cx="1999114" cy="354110"/>
          </a:xfrm>
          <a:prstGeom prst="rect">
            <a:avLst/>
          </a:prstGeom>
          <a:solidFill>
            <a:srgbClr val="00AAB5"/>
          </a:solidFill>
          <a:ln w="25908">
            <a:solidFill>
              <a:srgbClr val="000000"/>
            </a:solidFill>
          </a:ln>
        </p:spPr>
        <p:txBody>
          <a:bodyPr vert="horz" wrap="square" lIns="0" tIns="48298" rIns="0" bIns="0" rtlCol="0">
            <a:spAutoFit/>
          </a:bodyPr>
          <a:lstStyle/>
          <a:p>
            <a:pPr marL="267385" defTabSz="1007943">
              <a:spcBef>
                <a:spcPts val="380"/>
              </a:spcBef>
            </a:pP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Generate data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32364" y="2579192"/>
            <a:ext cx="166032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33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984" b="1" spc="-6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1: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38413" y="6005852"/>
            <a:ext cx="141323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1984" b="1" spc="-66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usage: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568785" y="3178450"/>
            <a:ext cx="10232860" cy="3207262"/>
            <a:chOff x="2330195" y="2883433"/>
            <a:chExt cx="9283065" cy="2909570"/>
          </a:xfrm>
        </p:grpSpPr>
        <p:pic>
          <p:nvPicPr>
            <p:cNvPr id="40" name="object 4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398775" y="5445253"/>
              <a:ext cx="9214104" cy="34746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330195" y="2883433"/>
              <a:ext cx="1940052" cy="51965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447543" y="2884944"/>
              <a:ext cx="1703831" cy="582155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2396489" y="2899412"/>
              <a:ext cx="1812289" cy="391795"/>
            </a:xfrm>
            <a:custGeom>
              <a:avLst/>
              <a:gdLst/>
              <a:ahLst/>
              <a:cxnLst/>
              <a:rect l="l" t="t" r="r" b="b"/>
              <a:pathLst>
                <a:path w="1812289" h="391795">
                  <a:moveTo>
                    <a:pt x="1812036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812036" y="391665"/>
                  </a:lnTo>
                  <a:lnTo>
                    <a:pt x="1812036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2396489" y="2899412"/>
              <a:ext cx="1812289" cy="391795"/>
            </a:xfrm>
            <a:custGeom>
              <a:avLst/>
              <a:gdLst/>
              <a:ahLst/>
              <a:cxnLst/>
              <a:rect l="l" t="t" r="r" b="b"/>
              <a:pathLst>
                <a:path w="1812289" h="391795">
                  <a:moveTo>
                    <a:pt x="0" y="391665"/>
                  </a:moveTo>
                  <a:lnTo>
                    <a:pt x="1812036" y="391665"/>
                  </a:lnTo>
                  <a:lnTo>
                    <a:pt x="1812036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2641862" y="3196064"/>
            <a:ext cx="1997713" cy="353403"/>
          </a:xfrm>
          <a:prstGeom prst="rect">
            <a:avLst/>
          </a:prstGeom>
        </p:spPr>
        <p:txBody>
          <a:bodyPr vert="horz" wrap="square" lIns="0" tIns="47598" rIns="0" bIns="0" rtlCol="0">
            <a:spAutoFit/>
          </a:bodyPr>
          <a:lstStyle/>
          <a:p>
            <a:pPr marL="266685" defTabSz="1007943">
              <a:spcBef>
                <a:spcPts val="375"/>
              </a:spcBef>
            </a:pP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Generate data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38411" y="3215800"/>
            <a:ext cx="166032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39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984" b="1" spc="-6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2: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2577185" y="3816753"/>
            <a:ext cx="2140508" cy="643972"/>
            <a:chOff x="2337816" y="3462489"/>
            <a:chExt cx="1941830" cy="584200"/>
          </a:xfrm>
        </p:grpSpPr>
        <p:pic>
          <p:nvPicPr>
            <p:cNvPr id="48" name="object 4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337816" y="3462489"/>
              <a:ext cx="1941576" cy="52124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456688" y="3464064"/>
              <a:ext cx="1703832" cy="582155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2650262" y="3834431"/>
            <a:ext cx="1999114" cy="354816"/>
          </a:xfrm>
          <a:prstGeom prst="rect">
            <a:avLst/>
          </a:prstGeom>
          <a:solidFill>
            <a:srgbClr val="00AAB5"/>
          </a:solidFill>
          <a:ln w="25908">
            <a:solidFill>
              <a:srgbClr val="000000"/>
            </a:solidFill>
          </a:ln>
        </p:spPr>
        <p:txBody>
          <a:bodyPr vert="horz" wrap="square" lIns="0" tIns="48998" rIns="0" bIns="0" rtlCol="0">
            <a:spAutoFit/>
          </a:bodyPr>
          <a:lstStyle/>
          <a:p>
            <a:pPr marL="267385" defTabSz="1007943">
              <a:spcBef>
                <a:spcPts val="386"/>
              </a:spcBef>
            </a:pP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Generate data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47485" y="3854873"/>
            <a:ext cx="2061411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39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984" b="1" spc="-6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(N-1):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2583904" y="4453516"/>
            <a:ext cx="2139108" cy="643972"/>
            <a:chOff x="2343911" y="4040149"/>
            <a:chExt cx="1940560" cy="584200"/>
          </a:xfrm>
        </p:grpSpPr>
        <p:pic>
          <p:nvPicPr>
            <p:cNvPr id="53" name="object 5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343911" y="4040149"/>
              <a:ext cx="1940052" cy="51965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461259" y="4041660"/>
              <a:ext cx="1703832" cy="582155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2656981" y="4471129"/>
            <a:ext cx="1997713" cy="353403"/>
          </a:xfrm>
          <a:prstGeom prst="rect">
            <a:avLst/>
          </a:prstGeom>
          <a:solidFill>
            <a:srgbClr val="00AAB5"/>
          </a:solidFill>
          <a:ln w="25908">
            <a:solidFill>
              <a:srgbClr val="000000"/>
            </a:solidFill>
          </a:ln>
        </p:spPr>
        <p:txBody>
          <a:bodyPr vert="horz" wrap="square" lIns="0" tIns="47598" rIns="0" bIns="0" rtlCol="0">
            <a:spAutoFit/>
          </a:bodyPr>
          <a:lstStyle/>
          <a:p>
            <a:pPr marL="266685" defTabSz="1007943">
              <a:spcBef>
                <a:spcPts val="375"/>
              </a:spcBef>
            </a:pP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Generate data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53199" y="4490865"/>
            <a:ext cx="1699527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Clr>
                <a:srgbClr val="FFFFFF"/>
              </a:buClr>
              <a:buFont typeface="Wingdings 3"/>
              <a:buChar char=""/>
              <a:tabLst>
                <a:tab pos="207188" algn="l"/>
              </a:tabLst>
            </a:pP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1984" b="1" spc="-33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</a:t>
            </a:r>
            <a:r>
              <a:rPr sz="1984" b="1" spc="-6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N: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2562066" y="5090195"/>
            <a:ext cx="2140508" cy="641872"/>
            <a:chOff x="2324100" y="4617732"/>
            <a:chExt cx="1941830" cy="582295"/>
          </a:xfrm>
        </p:grpSpPr>
        <p:pic>
          <p:nvPicPr>
            <p:cNvPr id="58" name="object 5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324100" y="4617745"/>
              <a:ext cx="1941576" cy="519658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889504" y="4617732"/>
              <a:ext cx="809244" cy="582155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2390394" y="4633724"/>
              <a:ext cx="1813560" cy="391795"/>
            </a:xfrm>
            <a:custGeom>
              <a:avLst/>
              <a:gdLst/>
              <a:ahLst/>
              <a:cxnLst/>
              <a:rect l="l" t="t" r="r" b="b"/>
              <a:pathLst>
                <a:path w="1813560" h="391795">
                  <a:moveTo>
                    <a:pt x="1813560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813560" y="391665"/>
                  </a:lnTo>
                  <a:lnTo>
                    <a:pt x="1813560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2635143" y="5107822"/>
            <a:ext cx="1999114" cy="353403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47598" rIns="0" bIns="0" rtlCol="0">
            <a:spAutoFit/>
          </a:bodyPr>
          <a:lstStyle/>
          <a:p>
            <a:pPr algn="ctr" defTabSz="1007943">
              <a:spcBef>
                <a:spcPts val="375"/>
              </a:spcBef>
            </a:pP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Wait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32364" y="5127279"/>
            <a:ext cx="2110409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207188" indent="-193189" defTabSz="1007943">
              <a:spcBef>
                <a:spcPts val="110"/>
              </a:spcBef>
              <a:buFont typeface="Wingdings 3"/>
              <a:buChar char=""/>
              <a:tabLst>
                <a:tab pos="207188" algn="l"/>
              </a:tabLst>
            </a:pP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Rendering</a:t>
            </a:r>
            <a:r>
              <a:rPr sz="1984" b="1" spc="-7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thread: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4692214" y="5086849"/>
            <a:ext cx="2585689" cy="643972"/>
            <a:chOff x="4256532" y="4614697"/>
            <a:chExt cx="2345690" cy="584200"/>
          </a:xfrm>
        </p:grpSpPr>
        <p:pic>
          <p:nvPicPr>
            <p:cNvPr id="64" name="object 6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256532" y="4614697"/>
              <a:ext cx="2345436" cy="519658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262628" y="4616208"/>
              <a:ext cx="2330196" cy="582155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4322826" y="4630671"/>
              <a:ext cx="2217420" cy="391795"/>
            </a:xfrm>
            <a:custGeom>
              <a:avLst/>
              <a:gdLst/>
              <a:ahLst/>
              <a:cxnLst/>
              <a:rect l="l" t="t" r="r" b="b"/>
              <a:pathLst>
                <a:path w="2217420" h="391795">
                  <a:moveTo>
                    <a:pt x="2217420" y="0"/>
                  </a:moveTo>
                  <a:lnTo>
                    <a:pt x="0" y="0"/>
                  </a:lnTo>
                  <a:lnTo>
                    <a:pt x="0" y="391670"/>
                  </a:lnTo>
                  <a:lnTo>
                    <a:pt x="2217420" y="391670"/>
                  </a:lnTo>
                  <a:lnTo>
                    <a:pt x="2217420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4322826" y="4630671"/>
              <a:ext cx="2217420" cy="391795"/>
            </a:xfrm>
            <a:custGeom>
              <a:avLst/>
              <a:gdLst/>
              <a:ahLst/>
              <a:cxnLst/>
              <a:rect l="l" t="t" r="r" b="b"/>
              <a:pathLst>
                <a:path w="2217420" h="391795">
                  <a:moveTo>
                    <a:pt x="0" y="391670"/>
                  </a:moveTo>
                  <a:lnTo>
                    <a:pt x="2217420" y="391670"/>
                  </a:lnTo>
                  <a:lnTo>
                    <a:pt x="2217420" y="0"/>
                  </a:lnTo>
                  <a:lnTo>
                    <a:pt x="0" y="0"/>
                  </a:lnTo>
                  <a:lnTo>
                    <a:pt x="0" y="391670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4896324" y="5138617"/>
            <a:ext cx="2182506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1984" spc="-6" dirty="0">
                <a:solidFill>
                  <a:prstClr val="black"/>
                </a:solidFill>
                <a:latin typeface="Calibri"/>
                <a:cs typeface="Calibri"/>
              </a:rPr>
              <a:t>(upload</a:t>
            </a:r>
            <a:r>
              <a:rPr sz="1984" spc="6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data</a:t>
            </a: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to</a:t>
            </a: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prstClr val="black"/>
                </a:solidFill>
                <a:latin typeface="Calibri"/>
                <a:cs typeface="Calibri"/>
              </a:rPr>
              <a:t>GPU)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7254103" y="5091888"/>
            <a:ext cx="1868219" cy="643972"/>
            <a:chOff x="6580631" y="4619269"/>
            <a:chExt cx="1694814" cy="584200"/>
          </a:xfrm>
        </p:grpSpPr>
        <p:pic>
          <p:nvPicPr>
            <p:cNvPr id="70" name="object 7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580631" y="4619269"/>
              <a:ext cx="1694688" cy="519658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582155" y="4620780"/>
              <a:ext cx="1691640" cy="582155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6646925" y="4635248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1566672" y="0"/>
                  </a:moveTo>
                  <a:lnTo>
                    <a:pt x="0" y="0"/>
                  </a:lnTo>
                  <a:lnTo>
                    <a:pt x="0" y="391665"/>
                  </a:lnTo>
                  <a:lnTo>
                    <a:pt x="1566672" y="391665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3" name="object 73"/>
            <p:cNvSpPr/>
            <p:nvPr/>
          </p:nvSpPr>
          <p:spPr>
            <a:xfrm>
              <a:off x="6646925" y="4635248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0" y="391665"/>
                  </a:moveTo>
                  <a:lnTo>
                    <a:pt x="1566672" y="391665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7452055" y="5144022"/>
            <a:ext cx="1478336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1984" spc="-6" dirty="0">
                <a:solidFill>
                  <a:prstClr val="black"/>
                </a:solidFill>
                <a:latin typeface="Calibri"/>
                <a:cs typeface="Calibri"/>
              </a:rPr>
              <a:t>(change</a:t>
            </a:r>
            <a:r>
              <a:rPr sz="1984" spc="-44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22" dirty="0">
                <a:solidFill>
                  <a:prstClr val="black"/>
                </a:solidFill>
                <a:latin typeface="Calibri"/>
                <a:cs typeface="Calibri"/>
              </a:rPr>
              <a:t>state)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9091945" y="5098608"/>
            <a:ext cx="1889919" cy="628573"/>
            <a:chOff x="8247888" y="4625365"/>
            <a:chExt cx="1714500" cy="570230"/>
          </a:xfrm>
        </p:grpSpPr>
        <p:pic>
          <p:nvPicPr>
            <p:cNvPr id="76" name="object 7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260080" y="4625365"/>
              <a:ext cx="1694688" cy="519658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247888" y="4639081"/>
              <a:ext cx="1714500" cy="556234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8326374" y="4641354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1566672" y="0"/>
                  </a:moveTo>
                  <a:lnTo>
                    <a:pt x="0" y="0"/>
                  </a:lnTo>
                  <a:lnTo>
                    <a:pt x="0" y="345173"/>
                  </a:lnTo>
                  <a:lnTo>
                    <a:pt x="0" y="391655"/>
                  </a:lnTo>
                  <a:lnTo>
                    <a:pt x="1566672" y="391655"/>
                  </a:lnTo>
                  <a:lnTo>
                    <a:pt x="1566672" y="345173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9" name="object 79"/>
            <p:cNvSpPr/>
            <p:nvPr/>
          </p:nvSpPr>
          <p:spPr>
            <a:xfrm>
              <a:off x="8326374" y="4641344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0" y="391665"/>
                  </a:moveTo>
                  <a:lnTo>
                    <a:pt x="1566672" y="391665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9166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9178460" y="5116223"/>
            <a:ext cx="1727526" cy="347783"/>
          </a:xfrm>
          <a:prstGeom prst="rect">
            <a:avLst/>
          </a:prstGeom>
        </p:spPr>
        <p:txBody>
          <a:bodyPr vert="horz" wrap="square" lIns="0" tIns="58797" rIns="0" bIns="0" rtlCol="0">
            <a:spAutoFit/>
          </a:bodyPr>
          <a:lstStyle/>
          <a:p>
            <a:pPr marL="116193" defTabSz="1007943">
              <a:spcBef>
                <a:spcPts val="463"/>
              </a:spcBef>
            </a:pPr>
            <a:r>
              <a:rPr sz="1874" spc="-11" dirty="0">
                <a:solidFill>
                  <a:prstClr val="black"/>
                </a:solidFill>
                <a:latin typeface="Calibri"/>
                <a:cs typeface="Calibri"/>
              </a:rPr>
              <a:t>Dispatch/draw!</a:t>
            </a:r>
            <a:endParaRPr sz="187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7089470" y="5095248"/>
            <a:ext cx="5770552" cy="643972"/>
            <a:chOff x="6431279" y="4622317"/>
            <a:chExt cx="5234940" cy="584200"/>
          </a:xfrm>
        </p:grpSpPr>
        <p:sp>
          <p:nvSpPr>
            <p:cNvPr id="82" name="object 82"/>
            <p:cNvSpPr/>
            <p:nvPr/>
          </p:nvSpPr>
          <p:spPr>
            <a:xfrm>
              <a:off x="6431279" y="4745736"/>
              <a:ext cx="352425" cy="187960"/>
            </a:xfrm>
            <a:custGeom>
              <a:avLst/>
              <a:gdLst/>
              <a:ahLst/>
              <a:cxnLst/>
              <a:rect l="l" t="t" r="r" b="b"/>
              <a:pathLst>
                <a:path w="352425" h="187960">
                  <a:moveTo>
                    <a:pt x="258318" y="0"/>
                  </a:moveTo>
                  <a:lnTo>
                    <a:pt x="258318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8318" y="140589"/>
                  </a:lnTo>
                  <a:lnTo>
                    <a:pt x="258318" y="187452"/>
                  </a:lnTo>
                  <a:lnTo>
                    <a:pt x="352044" y="93726"/>
                  </a:lnTo>
                  <a:lnTo>
                    <a:pt x="258318" y="0"/>
                  </a:lnTo>
                  <a:close/>
                </a:path>
              </a:pathLst>
            </a:custGeom>
            <a:solidFill>
              <a:srgbClr val="ED1C23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8127491" y="4750308"/>
              <a:ext cx="350520" cy="187960"/>
            </a:xfrm>
            <a:custGeom>
              <a:avLst/>
              <a:gdLst/>
              <a:ahLst/>
              <a:cxnLst/>
              <a:rect l="l" t="t" r="r" b="b"/>
              <a:pathLst>
                <a:path w="350520" h="187960">
                  <a:moveTo>
                    <a:pt x="256794" y="0"/>
                  </a:moveTo>
                  <a:lnTo>
                    <a:pt x="256794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6794" y="140589"/>
                  </a:lnTo>
                  <a:lnTo>
                    <a:pt x="256794" y="187452"/>
                  </a:lnTo>
                  <a:lnTo>
                    <a:pt x="350520" y="93726"/>
                  </a:lnTo>
                  <a:lnTo>
                    <a:pt x="256794" y="0"/>
                  </a:lnTo>
                  <a:close/>
                </a:path>
              </a:pathLst>
            </a:custGeom>
            <a:solidFill>
              <a:srgbClr val="A5CE39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84" name="object 8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971531" y="4622317"/>
              <a:ext cx="1694688" cy="519658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030967" y="4623828"/>
              <a:ext cx="1575816" cy="582155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10037826" y="4638291"/>
              <a:ext cx="1567180" cy="391795"/>
            </a:xfrm>
            <a:custGeom>
              <a:avLst/>
              <a:gdLst/>
              <a:ahLst/>
              <a:cxnLst/>
              <a:rect l="l" t="t" r="r" b="b"/>
              <a:pathLst>
                <a:path w="1567179" h="391795">
                  <a:moveTo>
                    <a:pt x="1566672" y="0"/>
                  </a:moveTo>
                  <a:lnTo>
                    <a:pt x="0" y="0"/>
                  </a:lnTo>
                  <a:lnTo>
                    <a:pt x="0" y="391670"/>
                  </a:lnTo>
                  <a:lnTo>
                    <a:pt x="1566672" y="391670"/>
                  </a:lnTo>
                  <a:lnTo>
                    <a:pt x="1566672" y="0"/>
                  </a:lnTo>
                  <a:close/>
                </a:path>
              </a:pathLst>
            </a:custGeom>
            <a:solidFill>
              <a:srgbClr val="00AAB5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11065020" y="5112857"/>
            <a:ext cx="1727526" cy="354110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48298" rIns="0" bIns="0" rtlCol="0">
            <a:spAutoFit/>
          </a:bodyPr>
          <a:lstStyle/>
          <a:p>
            <a:pPr marL="202989" defTabSz="1007943">
              <a:spcBef>
                <a:spcPts val="380"/>
              </a:spcBef>
            </a:pPr>
            <a:r>
              <a:rPr sz="1984" spc="-11" dirty="0">
                <a:solidFill>
                  <a:prstClr val="black"/>
                </a:solidFill>
                <a:latin typeface="Calibri"/>
                <a:cs typeface="Calibri"/>
              </a:rPr>
              <a:t>Swap</a:t>
            </a:r>
            <a:r>
              <a:rPr sz="1984" spc="-3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prstClr val="black"/>
                </a:solidFill>
                <a:latin typeface="Calibri"/>
                <a:cs typeface="Calibri"/>
              </a:rPr>
              <a:t>buffers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4440225" y="2785305"/>
            <a:ext cx="8613829" cy="3046269"/>
            <a:chOff x="4027932" y="2526779"/>
            <a:chExt cx="7814309" cy="2763520"/>
          </a:xfrm>
        </p:grpSpPr>
        <p:sp>
          <p:nvSpPr>
            <p:cNvPr id="89" name="object 89"/>
            <p:cNvSpPr/>
            <p:nvPr/>
          </p:nvSpPr>
          <p:spPr>
            <a:xfrm>
              <a:off x="9814560" y="4747260"/>
              <a:ext cx="350520" cy="189230"/>
            </a:xfrm>
            <a:custGeom>
              <a:avLst/>
              <a:gdLst/>
              <a:ahLst/>
              <a:cxnLst/>
              <a:rect l="l" t="t" r="r" b="b"/>
              <a:pathLst>
                <a:path w="350520" h="189229">
                  <a:moveTo>
                    <a:pt x="256032" y="0"/>
                  </a:moveTo>
                  <a:lnTo>
                    <a:pt x="256032" y="47244"/>
                  </a:lnTo>
                  <a:lnTo>
                    <a:pt x="0" y="47244"/>
                  </a:lnTo>
                  <a:lnTo>
                    <a:pt x="0" y="141732"/>
                  </a:lnTo>
                  <a:lnTo>
                    <a:pt x="256032" y="141732"/>
                  </a:lnTo>
                  <a:lnTo>
                    <a:pt x="256032" y="188976"/>
                  </a:lnTo>
                  <a:lnTo>
                    <a:pt x="350520" y="94488"/>
                  </a:lnTo>
                  <a:lnTo>
                    <a:pt x="256032" y="0"/>
                  </a:lnTo>
                  <a:close/>
                </a:path>
              </a:pathLst>
            </a:custGeom>
            <a:solidFill>
              <a:srgbClr val="A5CE39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90" name="object 9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249668" y="4986527"/>
              <a:ext cx="169164" cy="233172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7290816" y="4986527"/>
              <a:ext cx="2444750" cy="303530"/>
            </a:xfrm>
            <a:custGeom>
              <a:avLst/>
              <a:gdLst/>
              <a:ahLst/>
              <a:cxnLst/>
              <a:rect l="l" t="t" r="r" b="b"/>
              <a:pathLst>
                <a:path w="2444750" h="303529">
                  <a:moveTo>
                    <a:pt x="2444496" y="230136"/>
                  </a:moveTo>
                  <a:lnTo>
                    <a:pt x="0" y="230136"/>
                  </a:lnTo>
                  <a:lnTo>
                    <a:pt x="0" y="303276"/>
                  </a:lnTo>
                  <a:lnTo>
                    <a:pt x="2444496" y="303276"/>
                  </a:lnTo>
                  <a:lnTo>
                    <a:pt x="2444496" y="230136"/>
                  </a:lnTo>
                  <a:close/>
                </a:path>
                <a:path w="2444750" h="303529">
                  <a:moveTo>
                    <a:pt x="2444496" y="0"/>
                  </a:moveTo>
                  <a:lnTo>
                    <a:pt x="2369820" y="0"/>
                  </a:lnTo>
                  <a:lnTo>
                    <a:pt x="2369820" y="230124"/>
                  </a:lnTo>
                  <a:lnTo>
                    <a:pt x="2444496" y="230124"/>
                  </a:lnTo>
                  <a:lnTo>
                    <a:pt x="2444496" y="0"/>
                  </a:lnTo>
                  <a:close/>
                </a:path>
              </a:pathLst>
            </a:custGeom>
            <a:solidFill>
              <a:srgbClr val="F26421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2" name="object 92"/>
            <p:cNvSpPr/>
            <p:nvPr/>
          </p:nvSpPr>
          <p:spPr>
            <a:xfrm>
              <a:off x="4027932" y="4742688"/>
              <a:ext cx="352425" cy="187960"/>
            </a:xfrm>
            <a:custGeom>
              <a:avLst/>
              <a:gdLst/>
              <a:ahLst/>
              <a:cxnLst/>
              <a:rect l="l" t="t" r="r" b="b"/>
              <a:pathLst>
                <a:path w="352425" h="187960">
                  <a:moveTo>
                    <a:pt x="258318" y="0"/>
                  </a:moveTo>
                  <a:lnTo>
                    <a:pt x="258318" y="46863"/>
                  </a:lnTo>
                  <a:lnTo>
                    <a:pt x="0" y="46863"/>
                  </a:lnTo>
                  <a:lnTo>
                    <a:pt x="0" y="140589"/>
                  </a:lnTo>
                  <a:lnTo>
                    <a:pt x="258318" y="140589"/>
                  </a:lnTo>
                  <a:lnTo>
                    <a:pt x="258318" y="187452"/>
                  </a:lnTo>
                  <a:lnTo>
                    <a:pt x="352044" y="93726"/>
                  </a:lnTo>
                  <a:lnTo>
                    <a:pt x="258318" y="0"/>
                  </a:lnTo>
                  <a:close/>
                </a:path>
              </a:pathLst>
            </a:custGeom>
            <a:solidFill>
              <a:srgbClr val="ED1C23"/>
            </a:solidFill>
          </p:spPr>
          <p:txBody>
            <a:bodyPr wrap="square" lIns="0" tIns="0" rIns="0" bIns="0" rtlCol="0"/>
            <a:lstStyle/>
            <a:p>
              <a:pPr defTabSz="1007943"/>
              <a:endParaRPr sz="1984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93" name="object 9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716779" y="2526779"/>
              <a:ext cx="5790438" cy="371106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262116" y="3377171"/>
              <a:ext cx="3902202" cy="371106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940040" y="3767327"/>
              <a:ext cx="3902202" cy="646938"/>
            </a:xfrm>
            <a:prstGeom prst="rect">
              <a:avLst/>
            </a:prstGeom>
          </p:spPr>
        </p:pic>
      </p:grpSp>
      <p:sp>
        <p:nvSpPr>
          <p:cNvPr id="96" name="object 96"/>
          <p:cNvSpPr txBox="1"/>
          <p:nvPr/>
        </p:nvSpPr>
        <p:spPr>
          <a:xfrm>
            <a:off x="7033472" y="3618844"/>
            <a:ext cx="5896547" cy="1185621"/>
          </a:xfrm>
          <a:prstGeom prst="rect">
            <a:avLst/>
          </a:prstGeom>
        </p:spPr>
        <p:txBody>
          <a:bodyPr vert="horz" wrap="square" lIns="0" tIns="139994" rIns="0" bIns="0" rtlCol="0">
            <a:spAutoFit/>
          </a:bodyPr>
          <a:lstStyle/>
          <a:p>
            <a:pPr marL="13999" defTabSz="1007943">
              <a:spcBef>
                <a:spcPts val="1102"/>
              </a:spcBef>
            </a:pP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Batch </a:t>
            </a:r>
            <a:r>
              <a:rPr sz="1984" b="1" spc="-17" dirty="0">
                <a:solidFill>
                  <a:srgbClr val="779524"/>
                </a:solidFill>
                <a:latin typeface="Calibri"/>
                <a:cs typeface="Calibri"/>
              </a:rPr>
              <a:t>draw</a:t>
            </a:r>
            <a:r>
              <a:rPr sz="1984" b="1" spc="-11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calls</a:t>
            </a:r>
            <a:r>
              <a:rPr sz="1984" b="1" spc="-22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22" dirty="0">
                <a:solidFill>
                  <a:srgbClr val="779524"/>
                </a:solidFill>
                <a:latin typeface="Calibri"/>
                <a:cs typeface="Calibri"/>
              </a:rPr>
              <a:t>state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configuration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  <a:p>
            <a:pPr marL="2659850" marR="5600" indent="-796555" defTabSz="1007943">
              <a:spcBef>
                <a:spcPts val="998"/>
              </a:spcBef>
            </a:pP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1984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compute</a:t>
            </a:r>
            <a:r>
              <a:rPr sz="1984" b="1" spc="-11" dirty="0">
                <a:solidFill>
                  <a:srgbClr val="779524"/>
                </a:solidFill>
                <a:latin typeface="Calibri"/>
                <a:cs typeface="Calibri"/>
              </a:rPr>
              <a:t> shaders</a:t>
            </a:r>
            <a:r>
              <a:rPr sz="1984" b="1" spc="-50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84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calculate</a:t>
            </a:r>
            <a:r>
              <a:rPr sz="1984" b="1" spc="-3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984" b="1" spc="-4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984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parallel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some</a:t>
            </a:r>
            <a:r>
              <a:rPr sz="1984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HW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pic>
        <p:nvPicPr>
          <p:cNvPr id="97" name="object 97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5932001" y="3161637"/>
            <a:ext cx="5616839" cy="407368"/>
          </a:xfrm>
          <a:prstGeom prst="rect">
            <a:avLst/>
          </a:prstGeom>
        </p:spPr>
      </p:pic>
      <p:sp>
        <p:nvSpPr>
          <p:cNvPr id="98" name="object 98"/>
          <p:cNvSpPr txBox="1"/>
          <p:nvPr/>
        </p:nvSpPr>
        <p:spPr>
          <a:xfrm>
            <a:off x="5329747" y="2735063"/>
            <a:ext cx="6125437" cy="743951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187133" marR="5600" indent="-1173834" defTabSz="1007943">
              <a:lnSpc>
                <a:spcPct val="124200"/>
              </a:lnSpc>
              <a:spcBef>
                <a:spcPts val="110"/>
              </a:spcBef>
            </a:pP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Use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multiple </a:t>
            </a:r>
            <a:r>
              <a:rPr sz="1984" b="1" spc="-11" dirty="0">
                <a:solidFill>
                  <a:srgbClr val="779524"/>
                </a:solidFill>
                <a:latin typeface="Calibri"/>
                <a:cs typeface="Calibri"/>
              </a:rPr>
              <a:t>rendering </a:t>
            </a:r>
            <a:r>
              <a:rPr sz="1984" b="1" spc="-6" dirty="0">
                <a:solidFill>
                  <a:srgbClr val="779524"/>
                </a:solidFill>
                <a:latin typeface="Calibri"/>
                <a:cs typeface="Calibri"/>
              </a:rPr>
              <a:t>threads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streamline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uploads </a:t>
            </a:r>
            <a:r>
              <a:rPr sz="1984" b="1" spc="-4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7" dirty="0">
                <a:solidFill>
                  <a:srgbClr val="FFFFFF"/>
                </a:solidFill>
                <a:latin typeface="Calibri"/>
                <a:cs typeface="Calibri"/>
              </a:rPr>
              <a:t>Generate</a:t>
            </a:r>
            <a:r>
              <a:rPr sz="1984" b="1" spc="-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 much</a:t>
            </a:r>
            <a:r>
              <a:rPr sz="1984" b="1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GPU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984" b="1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possible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pic>
        <p:nvPicPr>
          <p:cNvPr id="99" name="object 99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3738016" y="6976739"/>
            <a:ext cx="7474838" cy="407368"/>
          </a:xfrm>
          <a:prstGeom prst="rect">
            <a:avLst/>
          </a:prstGeom>
        </p:spPr>
      </p:pic>
      <p:sp>
        <p:nvSpPr>
          <p:cNvPr id="100" name="object 100"/>
          <p:cNvSpPr txBox="1"/>
          <p:nvPr/>
        </p:nvSpPr>
        <p:spPr>
          <a:xfrm>
            <a:off x="3829572" y="6999698"/>
            <a:ext cx="7295786" cy="319476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13999" defTabSz="1007943">
              <a:spcBef>
                <a:spcPts val="110"/>
              </a:spcBef>
            </a:pP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Render</a:t>
            </a:r>
            <a:r>
              <a:rPr sz="1984" b="1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7" dirty="0">
                <a:solidFill>
                  <a:srgbClr val="FFFFFF"/>
                </a:solidFill>
                <a:latin typeface="Calibri"/>
                <a:cs typeface="Calibri"/>
              </a:rPr>
              <a:t>many</a:t>
            </a:r>
            <a:r>
              <a:rPr sz="1984" b="1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frames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 in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advance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984" b="1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possible</a:t>
            </a:r>
            <a:r>
              <a:rPr sz="1984" b="1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to reduce</a:t>
            </a:r>
            <a:r>
              <a:rPr sz="1984" b="1" spc="-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1984" b="1" spc="6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779524"/>
                </a:solidFill>
                <a:latin typeface="Calibri"/>
                <a:cs typeface="Calibri"/>
              </a:rPr>
              <a:t>bubbles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7090" y="7312640"/>
            <a:ext cx="2027813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22587" algn="l"/>
              </a:tabLst>
            </a:pP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r>
              <a:rPr sz="992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3" y="6298691"/>
              <a:ext cx="1048511" cy="36576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31568" y="1532514"/>
            <a:ext cx="11566303" cy="5358163"/>
          </a:xfrm>
          <a:prstGeom prst="rect">
            <a:avLst/>
          </a:prstGeom>
        </p:spPr>
        <p:txBody>
          <a:bodyPr vert="horz" wrap="square" lIns="0" tIns="13999" rIns="0" bIns="0" rtlCol="0">
            <a:spAutoFit/>
          </a:bodyPr>
          <a:lstStyle/>
          <a:p>
            <a:pPr marL="391978" indent="-377979" defTabSz="1007943">
              <a:spcBef>
                <a:spcPts val="110"/>
              </a:spcBef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3307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7" dirty="0">
                <a:solidFill>
                  <a:srgbClr val="FFFFFF"/>
                </a:solidFill>
                <a:latin typeface="Calibri"/>
                <a:cs typeface="Calibri"/>
              </a:rPr>
              <a:t>workarounds</a:t>
            </a:r>
            <a:r>
              <a:rPr sz="3307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3307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3307" b="1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solve</a:t>
            </a:r>
            <a:r>
              <a:rPr sz="3307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307" b="1" spc="-11" dirty="0">
                <a:solidFill>
                  <a:srgbClr val="FFFFFF"/>
                </a:solidFill>
                <a:latin typeface="Calibri"/>
                <a:cs typeface="Calibri"/>
              </a:rPr>
              <a:t> biggest</a:t>
            </a:r>
            <a:r>
              <a:rPr sz="3307" b="1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b="1" spc="-11" dirty="0">
                <a:solidFill>
                  <a:srgbClr val="FFFFFF"/>
                </a:solidFill>
                <a:latin typeface="Calibri"/>
                <a:cs typeface="Calibri"/>
              </a:rPr>
              <a:t>problem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39"/>
              </a:spcBef>
              <a:buFont typeface="Wingdings"/>
              <a:buChar char=""/>
            </a:pPr>
            <a:endParaRPr sz="3142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/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779524"/>
                </a:solidFill>
                <a:latin typeface="Calibri"/>
                <a:cs typeface="Calibri"/>
              </a:rPr>
              <a:t>GPUs</a:t>
            </a:r>
            <a:r>
              <a:rPr sz="2646" spc="-17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646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highly asynchronous</a:t>
            </a:r>
            <a:r>
              <a:rPr sz="2646" b="1" spc="-3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constructs: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36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Designed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646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perform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many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kinds of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tasks 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646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parallel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58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Comp</a:t>
            </a:r>
            <a:r>
              <a:rPr sz="2205" b="1" spc="6" dirty="0">
                <a:solidFill>
                  <a:srgbClr val="779524"/>
                </a:solidFill>
                <a:latin typeface="Calibri"/>
                <a:cs typeface="Calibri"/>
              </a:rPr>
              <a:t>u</a:t>
            </a:r>
            <a:r>
              <a:rPr sz="2205" b="1" spc="-28" dirty="0">
                <a:solidFill>
                  <a:srgbClr val="779524"/>
                </a:solidFill>
                <a:latin typeface="Calibri"/>
                <a:cs typeface="Calibri"/>
              </a:rPr>
              <a:t>t</a:t>
            </a:r>
            <a:r>
              <a:rPr sz="2205" b="1" spc="-33" dirty="0">
                <a:solidFill>
                  <a:srgbClr val="779524"/>
                </a:solidFill>
                <a:latin typeface="Calibri"/>
                <a:cs typeface="Calibri"/>
              </a:rPr>
              <a:t>a</a:t>
            </a:r>
            <a:r>
              <a:rPr sz="2205" b="1" dirty="0">
                <a:solidFill>
                  <a:srgbClr val="779524"/>
                </a:solidFill>
                <a:latin typeface="Calibri"/>
                <a:cs typeface="Calibri"/>
              </a:rPr>
              <a:t>tions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31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DM</a:t>
            </a:r>
            <a:r>
              <a:rPr sz="2205" b="1" dirty="0">
                <a:solidFill>
                  <a:srgbClr val="779524"/>
                </a:solidFill>
                <a:latin typeface="Calibri"/>
                <a:cs typeface="Calibri"/>
              </a:rPr>
              <a:t>A</a:t>
            </a:r>
            <a:r>
              <a:rPr sz="2205" spc="-55" dirty="0">
                <a:solidFill>
                  <a:srgbClr val="779524"/>
                </a:solidFill>
                <a:latin typeface="Times New Roman"/>
                <a:cs typeface="Times New Roman"/>
              </a:rPr>
              <a:t> </a:t>
            </a:r>
            <a:r>
              <a:rPr sz="2205" b="1" dirty="0">
                <a:solidFill>
                  <a:srgbClr val="779524"/>
                </a:solidFill>
                <a:latin typeface="Calibri"/>
                <a:cs typeface="Calibri"/>
              </a:rPr>
              <a:t>t</a:t>
            </a:r>
            <a:r>
              <a:rPr sz="2205" b="1" spc="-55" dirty="0">
                <a:solidFill>
                  <a:srgbClr val="779524"/>
                </a:solidFill>
                <a:latin typeface="Calibri"/>
                <a:cs typeface="Calibri"/>
              </a:rPr>
              <a:t>r</a:t>
            </a:r>
            <a:r>
              <a:rPr sz="2205" b="1" dirty="0">
                <a:solidFill>
                  <a:srgbClr val="779524"/>
                </a:solidFill>
                <a:latin typeface="Calibri"/>
                <a:cs typeface="Calibri"/>
              </a:rPr>
              <a:t>an</a:t>
            </a:r>
            <a:r>
              <a:rPr sz="2205" b="1" spc="-11" dirty="0">
                <a:solidFill>
                  <a:srgbClr val="779524"/>
                </a:solidFill>
                <a:latin typeface="Calibri"/>
                <a:cs typeface="Calibri"/>
              </a:rPr>
              <a:t>s</a:t>
            </a:r>
            <a:r>
              <a:rPr sz="2205" b="1" spc="-39" dirty="0">
                <a:solidFill>
                  <a:srgbClr val="779524"/>
                </a:solidFill>
                <a:latin typeface="Calibri"/>
                <a:cs typeface="Calibri"/>
              </a:rPr>
              <a:t>f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e</a:t>
            </a:r>
            <a:r>
              <a:rPr sz="2205" b="1" spc="-33" dirty="0">
                <a:solidFill>
                  <a:srgbClr val="779524"/>
                </a:solidFill>
                <a:latin typeface="Calibri"/>
                <a:cs typeface="Calibri"/>
              </a:rPr>
              <a:t>r</a:t>
            </a:r>
            <a:r>
              <a:rPr sz="2205" b="1" dirty="0">
                <a:solidFill>
                  <a:srgbClr val="779524"/>
                </a:solidFill>
                <a:latin typeface="Calibri"/>
                <a:cs typeface="Calibri"/>
              </a:rPr>
              <a:t>s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36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dirty="0">
                <a:solidFill>
                  <a:srgbClr val="779524"/>
                </a:solidFill>
                <a:latin typeface="Calibri"/>
                <a:cs typeface="Calibri"/>
              </a:rPr>
              <a:t>R</a:t>
            </a:r>
            <a:r>
              <a:rPr sz="2205" b="1" spc="-11" dirty="0">
                <a:solidFill>
                  <a:srgbClr val="779524"/>
                </a:solidFill>
                <a:latin typeface="Calibri"/>
                <a:cs typeface="Calibri"/>
              </a:rPr>
              <a:t>a</a:t>
            </a:r>
            <a:r>
              <a:rPr sz="2205" b="1" spc="-22" dirty="0">
                <a:solidFill>
                  <a:srgbClr val="779524"/>
                </a:solidFill>
                <a:latin typeface="Calibri"/>
                <a:cs typeface="Calibri"/>
              </a:rPr>
              <a:t>s</a:t>
            </a:r>
            <a:r>
              <a:rPr sz="2205" b="1" spc="-28" dirty="0">
                <a:solidFill>
                  <a:srgbClr val="779524"/>
                </a:solidFill>
                <a:latin typeface="Calibri"/>
                <a:cs typeface="Calibri"/>
              </a:rPr>
              <a:t>t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eri</a:t>
            </a:r>
            <a:r>
              <a:rPr sz="2205" b="1" spc="-39" dirty="0">
                <a:solidFill>
                  <a:srgbClr val="779524"/>
                </a:solidFill>
                <a:latin typeface="Calibri"/>
                <a:cs typeface="Calibri"/>
              </a:rPr>
              <a:t>z</a:t>
            </a:r>
            <a:r>
              <a:rPr sz="2205" b="1" spc="-33" dirty="0">
                <a:solidFill>
                  <a:srgbClr val="779524"/>
                </a:solidFill>
                <a:latin typeface="Calibri"/>
                <a:cs typeface="Calibri"/>
              </a:rPr>
              <a:t>a</a:t>
            </a:r>
            <a:r>
              <a:rPr sz="2205" b="1" dirty="0">
                <a:solidFill>
                  <a:srgbClr val="779524"/>
                </a:solidFill>
                <a:latin typeface="Calibri"/>
                <a:cs typeface="Calibri"/>
              </a:rPr>
              <a:t>tion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31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FFFFFF"/>
                </a:solidFill>
                <a:latin typeface="Calibri"/>
                <a:cs typeface="Calibri"/>
              </a:rPr>
              <a:t>Other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(eg.</a:t>
            </a:r>
            <a:r>
              <a:rPr sz="2205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accelerated</a:t>
            </a:r>
            <a:r>
              <a:rPr sz="2205" spc="3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779524"/>
                </a:solidFill>
                <a:latin typeface="Calibri"/>
                <a:cs typeface="Calibri"/>
              </a:rPr>
              <a:t>image</a:t>
            </a:r>
            <a:r>
              <a:rPr sz="2205" spc="-11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205" spc="-17" dirty="0">
                <a:solidFill>
                  <a:srgbClr val="779524"/>
                </a:solidFill>
                <a:latin typeface="Calibri"/>
                <a:cs typeface="Calibri"/>
              </a:rPr>
              <a:t>data</a:t>
            </a:r>
            <a:r>
              <a:rPr sz="2205" spc="22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205" spc="-17" dirty="0">
                <a:solidFill>
                  <a:srgbClr val="FFFFFF"/>
                </a:solidFill>
                <a:latin typeface="Calibri"/>
                <a:cs typeface="Calibri"/>
              </a:rPr>
              <a:t>conversion)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/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391978" indent="-377979" defTabSz="1007943">
              <a:spcBef>
                <a:spcPts val="1968"/>
              </a:spcBef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086" spc="-6" dirty="0">
                <a:solidFill>
                  <a:srgbClr val="FFFFFF"/>
                </a:solidFill>
                <a:latin typeface="Calibri"/>
                <a:cs typeface="Calibri"/>
              </a:rPr>
              <a:t>But </a:t>
            </a:r>
            <a:r>
              <a:rPr sz="3086" spc="-22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3086" spc="-6" dirty="0">
                <a:solidFill>
                  <a:srgbClr val="FFFFFF"/>
                </a:solidFill>
                <a:latin typeface="Calibri"/>
                <a:cs typeface="Calibri"/>
              </a:rPr>
              <a:t> API</a:t>
            </a:r>
            <a:r>
              <a:rPr sz="3086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17" dirty="0">
                <a:solidFill>
                  <a:srgbClr val="FFFFFF"/>
                </a:solidFill>
                <a:latin typeface="Calibri"/>
                <a:cs typeface="Calibri"/>
              </a:rPr>
              <a:t>standpoint:</a:t>
            </a:r>
            <a:endParaRPr sz="3086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64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2646" spc="-11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only be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requested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22" dirty="0">
                <a:solidFill>
                  <a:srgbClr val="FFFFFF"/>
                </a:solidFill>
                <a:latin typeface="Calibri"/>
                <a:cs typeface="Calibri"/>
              </a:rPr>
              <a:t>execute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work</a:t>
            </a:r>
            <a:r>
              <a:rPr sz="2646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chunks</a:t>
            </a:r>
            <a:r>
              <a:rPr sz="2646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2646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779524"/>
                </a:solidFill>
                <a:latin typeface="Calibri"/>
                <a:cs typeface="Calibri"/>
              </a:rPr>
              <a:t>rendering thread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!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31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Apps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cannot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646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trusted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– </a:t>
            </a:r>
            <a:r>
              <a:rPr sz="2646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2646" b="1" spc="-17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spent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on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API </a:t>
            </a:r>
            <a:r>
              <a:rPr sz="2646" b="1" spc="-6" dirty="0">
                <a:solidFill>
                  <a:srgbClr val="779524"/>
                </a:solidFill>
                <a:latin typeface="Calibri"/>
                <a:cs typeface="Calibri"/>
              </a:rPr>
              <a:t>call</a:t>
            </a:r>
            <a:r>
              <a:rPr sz="2646" b="1" spc="-39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779524"/>
                </a:solidFill>
                <a:latin typeface="Calibri"/>
                <a:cs typeface="Calibri"/>
              </a:rPr>
              <a:t>validation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..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99" defTabSz="1007943">
              <a:lnSpc>
                <a:spcPts val="1053"/>
              </a:lnSpc>
            </a:pPr>
            <a:r>
              <a:rPr dirty="0">
                <a:solidFill>
                  <a:prstClr val="white"/>
                </a:solidFill>
              </a:rPr>
              <a:t>M</a:t>
            </a:r>
            <a:r>
              <a:rPr spc="-11" dirty="0">
                <a:solidFill>
                  <a:prstClr val="white"/>
                </a:solidFill>
              </a:rPr>
              <a:t>A</a:t>
            </a:r>
            <a:r>
              <a:rPr dirty="0">
                <a:solidFill>
                  <a:prstClr val="white"/>
                </a:solidFill>
              </a:rPr>
              <a:t>Y</a:t>
            </a:r>
            <a:r>
              <a:rPr spc="-22" dirty="0">
                <a:solidFill>
                  <a:prstClr val="white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white"/>
                </a:solidFill>
              </a:rPr>
              <a:t>2016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23170" y="249134"/>
            <a:ext cx="1804522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VULKAN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THE</a:t>
            </a:r>
            <a:r>
              <a:rPr sz="1984" spc="-55" dirty="0"/>
              <a:t> </a:t>
            </a:r>
            <a:r>
              <a:rPr sz="1984" spc="-6" dirty="0"/>
              <a:t>BEGINNINGS</a:t>
            </a:r>
            <a:endParaRPr sz="1984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7090" y="7312640"/>
            <a:ext cx="2027813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22587" algn="l"/>
              </a:tabLst>
            </a:pP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9</a:t>
            </a:r>
            <a:r>
              <a:rPr sz="992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3" y="6298691"/>
              <a:ext cx="1048511" cy="36576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31568" y="1473712"/>
            <a:ext cx="9480392" cy="5642148"/>
          </a:xfrm>
          <a:prstGeom prst="rect">
            <a:avLst/>
          </a:prstGeom>
        </p:spPr>
        <p:txBody>
          <a:bodyPr vert="horz" wrap="square" lIns="0" tIns="72797" rIns="0" bIns="0" rtlCol="0">
            <a:spAutoFit/>
          </a:bodyPr>
          <a:lstStyle/>
          <a:p>
            <a:pPr marL="391978" indent="-377979" defTabSz="1007943">
              <a:spcBef>
                <a:spcPts val="573"/>
              </a:spcBef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Do</a:t>
            </a:r>
            <a:r>
              <a:rPr sz="3307" u="sng" spc="-1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17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we</a:t>
            </a:r>
            <a:r>
              <a:rPr sz="3307" u="sng" spc="-28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1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really</a:t>
            </a:r>
            <a:r>
              <a:rPr sz="3307" u="sng" spc="-22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17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care?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69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-bound apps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showing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up on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 market.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64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3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Driver</a:t>
            </a:r>
            <a:r>
              <a:rPr sz="2205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thread(s)</a:t>
            </a:r>
            <a:r>
              <a:rPr sz="2205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consuming</a:t>
            </a:r>
            <a:r>
              <a:rPr sz="2205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CPU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31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30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Increasing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 complexity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1957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easy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28" dirty="0">
                <a:solidFill>
                  <a:srgbClr val="FFFFFF"/>
                </a:solidFill>
                <a:latin typeface="Calibri"/>
                <a:cs typeface="Calibri"/>
              </a:rPr>
              <a:t>way</a:t>
            </a:r>
            <a:r>
              <a:rPr sz="2646" b="1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646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cross-platform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22" dirty="0">
                <a:solidFill>
                  <a:srgbClr val="FFFFFF"/>
                </a:solidFill>
                <a:latin typeface="Calibri"/>
                <a:cs typeface="Calibri"/>
              </a:rPr>
              <a:t>way</a:t>
            </a:r>
            <a:r>
              <a:rPr sz="2646" spc="-22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17"/>
              </a:spcBef>
            </a:pPr>
            <a:endParaRPr sz="2260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/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779524"/>
                </a:solidFill>
                <a:latin typeface="Calibri"/>
                <a:cs typeface="Calibri"/>
              </a:rPr>
              <a:t>Tilers</a:t>
            </a:r>
            <a:r>
              <a:rPr sz="2646" b="1" spc="-17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cannot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leverage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their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full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power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00AAB5"/>
                </a:solidFill>
                <a:latin typeface="Calibri"/>
                <a:cs typeface="Calibri"/>
              </a:rPr>
              <a:t>OpenGL</a:t>
            </a:r>
            <a:r>
              <a:rPr sz="2646" b="1" spc="6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00AAB5"/>
                </a:solidFill>
                <a:latin typeface="Calibri"/>
                <a:cs typeface="Calibri"/>
              </a:rPr>
              <a:t>ES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31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Only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vendor-specific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solutions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exist</a:t>
            </a:r>
            <a:r>
              <a:rPr sz="2646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(eg.</a:t>
            </a:r>
            <a:r>
              <a:rPr sz="2646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779524"/>
                </a:solidFill>
                <a:latin typeface="Calibri"/>
                <a:cs typeface="Calibri"/>
              </a:rPr>
              <a:t>Pixel</a:t>
            </a:r>
            <a:r>
              <a:rPr sz="2646" spc="-6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779524"/>
                </a:solidFill>
                <a:latin typeface="Calibri"/>
                <a:cs typeface="Calibri"/>
              </a:rPr>
              <a:t>Local</a:t>
            </a:r>
            <a:r>
              <a:rPr sz="2646" spc="-17" dirty="0">
                <a:solidFill>
                  <a:srgbClr val="779524"/>
                </a:solidFill>
                <a:latin typeface="Calibri"/>
                <a:cs typeface="Calibri"/>
              </a:rPr>
              <a:t> Storage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50"/>
              </a:spcBef>
            </a:pPr>
            <a:endParaRPr sz="3527">
              <a:solidFill>
                <a:prstClr val="black"/>
              </a:solidFill>
              <a:latin typeface="Calibri"/>
              <a:cs typeface="Calibri"/>
            </a:endParaRPr>
          </a:p>
          <a:p>
            <a:pPr marL="391978" indent="-377979" defTabSz="1007943"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307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Not</a:t>
            </a:r>
            <a:r>
              <a:rPr sz="3307" u="sng" spc="-17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to</a:t>
            </a:r>
            <a:r>
              <a:rPr sz="3307" u="sng" spc="-28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mention</a:t>
            </a:r>
            <a:r>
              <a:rPr sz="3307" u="sng" spc="-22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use</a:t>
            </a:r>
            <a:r>
              <a:rPr sz="3307" u="sng" spc="-39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cases</a:t>
            </a:r>
            <a:r>
              <a:rPr sz="3307" u="sng" spc="-28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like: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69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0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sz="2646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2646" spc="-22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support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31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17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VR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99" defTabSz="1007943">
              <a:lnSpc>
                <a:spcPts val="1053"/>
              </a:lnSpc>
            </a:pPr>
            <a:r>
              <a:rPr dirty="0">
                <a:solidFill>
                  <a:prstClr val="white"/>
                </a:solidFill>
              </a:rPr>
              <a:t>M</a:t>
            </a:r>
            <a:r>
              <a:rPr spc="-11" dirty="0">
                <a:solidFill>
                  <a:prstClr val="white"/>
                </a:solidFill>
              </a:rPr>
              <a:t>A</a:t>
            </a:r>
            <a:r>
              <a:rPr dirty="0">
                <a:solidFill>
                  <a:prstClr val="white"/>
                </a:solidFill>
              </a:rPr>
              <a:t>Y</a:t>
            </a:r>
            <a:r>
              <a:rPr spc="-22" dirty="0">
                <a:solidFill>
                  <a:prstClr val="white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white"/>
                </a:solidFill>
              </a:rPr>
              <a:t>2016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23170" y="249134"/>
            <a:ext cx="1804522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VULKAN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THE</a:t>
            </a:r>
            <a:r>
              <a:rPr sz="1984" spc="-55" dirty="0"/>
              <a:t> </a:t>
            </a:r>
            <a:r>
              <a:rPr sz="1984" spc="-6" dirty="0"/>
              <a:t>BEGINNINGS</a:t>
            </a:r>
            <a:endParaRPr sz="1984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254" y="7312640"/>
            <a:ext cx="2091510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86284" algn="l"/>
              </a:tabLst>
            </a:pP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r>
              <a:rPr sz="992" spc="-6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3" y="6298691"/>
              <a:ext cx="1048511" cy="36576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31568" y="1473712"/>
            <a:ext cx="11321313" cy="5526283"/>
          </a:xfrm>
          <a:prstGeom prst="rect">
            <a:avLst/>
          </a:prstGeom>
        </p:spPr>
        <p:txBody>
          <a:bodyPr vert="horz" wrap="square" lIns="0" tIns="72797" rIns="0" bIns="0" rtlCol="0">
            <a:spAutoFit/>
          </a:bodyPr>
          <a:lstStyle/>
          <a:p>
            <a:pPr marL="391978" indent="-377979" defTabSz="1007943">
              <a:spcBef>
                <a:spcPts val="573"/>
              </a:spcBef>
              <a:buClr>
                <a:srgbClr val="FFFFFF"/>
              </a:buClr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307" b="1" spc="-28" dirty="0">
                <a:solidFill>
                  <a:srgbClr val="00AAB5"/>
                </a:solidFill>
                <a:latin typeface="Calibri"/>
                <a:cs typeface="Calibri"/>
              </a:rPr>
              <a:t>Vulkan</a:t>
            </a:r>
            <a:r>
              <a:rPr sz="3307" b="1" spc="-22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3307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3307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307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7" spc="-6" dirty="0">
                <a:solidFill>
                  <a:srgbClr val="FFFFFF"/>
                </a:solidFill>
                <a:latin typeface="Calibri"/>
                <a:cs typeface="Calibri"/>
              </a:rPr>
              <a:t>discussed issues: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69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Exposes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2646" b="1" spc="-17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646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set of </a:t>
            </a:r>
            <a:r>
              <a:rPr sz="2646" b="1" spc="-6" dirty="0">
                <a:solidFill>
                  <a:srgbClr val="A5CE39"/>
                </a:solidFill>
                <a:latin typeface="Calibri"/>
                <a:cs typeface="Calibri"/>
              </a:rPr>
              <a:t>command</a:t>
            </a:r>
            <a:r>
              <a:rPr sz="2646" b="1" spc="-39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A5CE39"/>
                </a:solidFill>
                <a:latin typeface="Calibri"/>
                <a:cs typeface="Calibri"/>
              </a:rPr>
              <a:t>queue</a:t>
            </a:r>
            <a:r>
              <a:rPr sz="2646" b="1" spc="6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A5CE39"/>
                </a:solidFill>
                <a:latin typeface="Calibri"/>
                <a:cs typeface="Calibri"/>
              </a:rPr>
              <a:t>families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31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3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A5CE39"/>
                </a:solidFill>
                <a:latin typeface="Calibri"/>
                <a:cs typeface="Calibri"/>
              </a:rPr>
              <a:t>Command</a:t>
            </a:r>
            <a:r>
              <a:rPr sz="2646" b="1" spc="-22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646" b="1" spc="-17" dirty="0">
                <a:solidFill>
                  <a:srgbClr val="A5CE39"/>
                </a:solidFill>
                <a:latin typeface="Calibri"/>
                <a:cs typeface="Calibri"/>
              </a:rPr>
              <a:t>buffers</a:t>
            </a:r>
            <a:r>
              <a:rPr sz="2646" b="1" spc="11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be</a:t>
            </a:r>
            <a:r>
              <a:rPr sz="2646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submitted</a:t>
            </a:r>
            <a:r>
              <a:rPr sz="2646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7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646" b="1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A5CE39"/>
                </a:solidFill>
                <a:latin typeface="Calibri"/>
                <a:cs typeface="Calibri"/>
              </a:rPr>
              <a:t>queues</a:t>
            </a:r>
            <a:r>
              <a:rPr sz="2646" b="1" spc="17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sz="2646" b="1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threads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36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0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Application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646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responsible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 for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836453" defTabSz="1007943">
              <a:spcBef>
                <a:spcPts val="358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3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submitting</a:t>
            </a:r>
            <a:r>
              <a:rPr sz="2205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FFFFFF"/>
                </a:solidFill>
                <a:latin typeface="Calibri"/>
                <a:cs typeface="Calibri"/>
              </a:rPr>
              <a:t>work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FFFFFF"/>
                </a:solidFill>
                <a:latin typeface="Calibri"/>
                <a:cs typeface="Calibri"/>
              </a:rPr>
              <a:t>chunks</a:t>
            </a:r>
            <a:r>
              <a:rPr sz="2205" b="1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17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5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right </a:t>
            </a:r>
            <a:r>
              <a:rPr sz="2205" b="1" dirty="0">
                <a:solidFill>
                  <a:srgbClr val="A5CE39"/>
                </a:solidFill>
                <a:latin typeface="Calibri"/>
                <a:cs typeface="Calibri"/>
              </a:rPr>
              <a:t>command</a:t>
            </a:r>
            <a:r>
              <a:rPr sz="2205" b="1" spc="-33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205" b="1" dirty="0">
                <a:solidFill>
                  <a:srgbClr val="A5CE39"/>
                </a:solidFill>
                <a:latin typeface="Calibri"/>
                <a:cs typeface="Calibri"/>
              </a:rPr>
              <a:t>queues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31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33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1" dirty="0">
                <a:solidFill>
                  <a:srgbClr val="A5CE39"/>
                </a:solidFill>
                <a:latin typeface="Calibri"/>
                <a:cs typeface="Calibri"/>
              </a:rPr>
              <a:t>synchronization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2205" b="1" spc="-22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FFFFFF"/>
                </a:solidFill>
                <a:latin typeface="Calibri"/>
                <a:cs typeface="Calibri"/>
              </a:rPr>
              <a:t>jobs’</a:t>
            </a:r>
            <a:r>
              <a:rPr sz="2205" b="1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execution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55"/>
              </a:spcBef>
            </a:pP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6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Exposes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available</a:t>
            </a:r>
            <a:r>
              <a:rPr sz="2646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2646" b="1" spc="-17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r>
              <a:rPr sz="2646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646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set of </a:t>
            </a:r>
            <a:r>
              <a:rPr sz="2646" b="1" dirty="0">
                <a:solidFill>
                  <a:srgbClr val="A5CE39"/>
                </a:solidFill>
                <a:latin typeface="Calibri"/>
                <a:cs typeface="Calibri"/>
              </a:rPr>
              <a:t>memory</a:t>
            </a:r>
            <a:r>
              <a:rPr sz="2646" b="1" spc="-22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A5CE39"/>
                </a:solidFill>
                <a:latin typeface="Calibri"/>
                <a:cs typeface="Calibri"/>
              </a:rPr>
              <a:t>heaps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31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23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2646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responsible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spc="-22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646" b="1" spc="-6" dirty="0">
                <a:solidFill>
                  <a:srgbClr val="A5CE39"/>
                </a:solidFill>
                <a:latin typeface="Calibri"/>
                <a:cs typeface="Calibri"/>
              </a:rPr>
              <a:t>flushes</a:t>
            </a:r>
            <a:r>
              <a:rPr sz="2646" b="1" spc="39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7" dirty="0">
                <a:solidFill>
                  <a:srgbClr val="A5CE39"/>
                </a:solidFill>
                <a:latin typeface="Calibri"/>
                <a:cs typeface="Calibri"/>
              </a:rPr>
              <a:t>invalidation</a:t>
            </a:r>
            <a:r>
              <a:rPr sz="2646" b="1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55"/>
              </a:spcBef>
            </a:pPr>
            <a:endParaRPr sz="3527">
              <a:solidFill>
                <a:prstClr val="black"/>
              </a:solidFill>
              <a:latin typeface="Calibri"/>
              <a:cs typeface="Calibri"/>
            </a:endParaRPr>
          </a:p>
          <a:p>
            <a:pPr marL="391978" indent="-377979" defTabSz="1007943"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086" b="1" spc="-11" dirty="0">
                <a:solidFill>
                  <a:srgbClr val="FFFFFF"/>
                </a:solidFill>
                <a:latin typeface="Calibri"/>
                <a:cs typeface="Calibri"/>
              </a:rPr>
              <a:t>Applications</a:t>
            </a:r>
            <a:r>
              <a:rPr sz="3086" b="1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22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3086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b="1" u="sng" spc="-17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required</a:t>
            </a:r>
            <a:r>
              <a:rPr sz="3086" b="1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22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086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6" dirty="0">
                <a:solidFill>
                  <a:srgbClr val="FFFFFF"/>
                </a:solidFill>
                <a:latin typeface="Calibri"/>
                <a:cs typeface="Calibri"/>
              </a:rPr>
              <a:t>adapt</a:t>
            </a:r>
            <a:r>
              <a:rPr sz="3086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22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086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6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086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b="1" spc="-11" dirty="0">
                <a:solidFill>
                  <a:srgbClr val="FFFFFF"/>
                </a:solidFill>
                <a:latin typeface="Calibri"/>
                <a:cs typeface="Calibri"/>
              </a:rPr>
              <a:t>running</a:t>
            </a:r>
            <a:r>
              <a:rPr sz="3086" b="1" spc="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44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3086" spc="-44" dirty="0">
                <a:solidFill>
                  <a:srgbClr val="FFFFFF"/>
                </a:solidFill>
                <a:latin typeface="Calibri"/>
                <a:cs typeface="Calibri"/>
              </a:rPr>
              <a:t>’s</a:t>
            </a:r>
            <a:r>
              <a:rPr sz="3086" spc="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6" dirty="0">
                <a:solidFill>
                  <a:srgbClr val="FFFFFF"/>
                </a:solidFill>
                <a:latin typeface="Calibri"/>
                <a:cs typeface="Calibri"/>
              </a:rPr>
              <a:t>capabilities.</a:t>
            </a:r>
            <a:endParaRPr sz="3086">
              <a:solidFill>
                <a:prstClr val="black"/>
              </a:solidFill>
              <a:latin typeface="Calibri"/>
              <a:cs typeface="Calibri"/>
            </a:endParaRPr>
          </a:p>
          <a:p>
            <a:pPr marL="391978" indent="-377979" defTabSz="1007943">
              <a:spcBef>
                <a:spcPts val="887"/>
              </a:spcBef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086" spc="-17" dirty="0">
                <a:solidFill>
                  <a:srgbClr val="FFFFFF"/>
                </a:solidFill>
                <a:latin typeface="Calibri"/>
                <a:cs typeface="Calibri"/>
              </a:rPr>
              <a:t>Misbehave</a:t>
            </a:r>
            <a:r>
              <a:rPr sz="3086" spc="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spc="-6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3086" b="1" spc="-6" dirty="0">
                <a:solidFill>
                  <a:srgbClr val="FFFFFF"/>
                </a:solidFill>
                <a:latin typeface="Calibri"/>
                <a:cs typeface="Calibri"/>
              </a:rPr>
              <a:t>hang</a:t>
            </a:r>
            <a:r>
              <a:rPr sz="3086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86" b="1" spc="-6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086" b="1" spc="-11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3086" spc="-11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3086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99" defTabSz="1007943">
              <a:lnSpc>
                <a:spcPts val="1053"/>
              </a:lnSpc>
            </a:pPr>
            <a:r>
              <a:rPr dirty="0">
                <a:solidFill>
                  <a:prstClr val="white"/>
                </a:solidFill>
              </a:rPr>
              <a:t>M</a:t>
            </a:r>
            <a:r>
              <a:rPr spc="-11" dirty="0">
                <a:solidFill>
                  <a:prstClr val="white"/>
                </a:solidFill>
              </a:rPr>
              <a:t>A</a:t>
            </a:r>
            <a:r>
              <a:rPr dirty="0">
                <a:solidFill>
                  <a:prstClr val="white"/>
                </a:solidFill>
              </a:rPr>
              <a:t>Y</a:t>
            </a:r>
            <a:r>
              <a:rPr spc="-22" dirty="0">
                <a:solidFill>
                  <a:prstClr val="white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white"/>
                </a:solidFill>
              </a:rPr>
              <a:t>2016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23169" y="249131"/>
            <a:ext cx="1538534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</a:t>
            </a:r>
            <a:r>
              <a:rPr spc="-17" dirty="0"/>
              <a:t>U</a:t>
            </a:r>
            <a:r>
              <a:rPr spc="-6" dirty="0"/>
              <a:t>LK</a:t>
            </a:r>
            <a:r>
              <a:rPr spc="-17" dirty="0"/>
              <a:t>A</a:t>
            </a:r>
            <a:r>
              <a:rPr dirty="0"/>
              <a:t>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DO</a:t>
            </a:r>
            <a:r>
              <a:rPr sz="1984" spc="-22" dirty="0"/>
              <a:t> </a:t>
            </a:r>
            <a:r>
              <a:rPr sz="1984" dirty="0"/>
              <a:t>I</a:t>
            </a:r>
            <a:r>
              <a:rPr sz="1984" spc="-17" dirty="0"/>
              <a:t> </a:t>
            </a:r>
            <a:r>
              <a:rPr sz="1984" dirty="0"/>
              <a:t>NEED</a:t>
            </a:r>
            <a:r>
              <a:rPr sz="1984" spc="-17" dirty="0"/>
              <a:t> </a:t>
            </a:r>
            <a:r>
              <a:rPr sz="1984" spc="-6" dirty="0"/>
              <a:t>IT?</a:t>
            </a:r>
            <a:endParaRPr sz="1984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254" y="7312640"/>
            <a:ext cx="2091510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86284" algn="l"/>
              </a:tabLst>
            </a:pP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11</a:t>
            </a:r>
            <a:r>
              <a:rPr sz="992" spc="-6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3" y="6298691"/>
              <a:ext cx="1048511" cy="36576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31568" y="1473716"/>
            <a:ext cx="10904131" cy="5462997"/>
          </a:xfrm>
          <a:prstGeom prst="rect">
            <a:avLst/>
          </a:prstGeom>
        </p:spPr>
        <p:txBody>
          <a:bodyPr vert="horz" wrap="square" lIns="0" tIns="72797" rIns="0" bIns="0" rtlCol="0">
            <a:spAutoFit/>
          </a:bodyPr>
          <a:lstStyle/>
          <a:p>
            <a:pPr marL="391978" indent="-377979" defTabSz="1007943">
              <a:spcBef>
                <a:spcPts val="573"/>
              </a:spcBef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Who</a:t>
            </a:r>
            <a:r>
              <a:rPr sz="3307" u="sng" spc="-1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NEEDS</a:t>
            </a:r>
            <a:r>
              <a:rPr sz="3307" b="1" spc="-66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u="sng" spc="-22" dirty="0">
                <a:solidFill>
                  <a:srgbClr val="00AAB5"/>
                </a:solidFill>
                <a:uFill>
                  <a:solidFill>
                    <a:srgbClr val="00AAB5"/>
                  </a:solidFill>
                </a:uFill>
                <a:latin typeface="Calibri"/>
                <a:cs typeface="Calibri"/>
              </a:rPr>
              <a:t>Vulkan?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69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19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-bound</a:t>
            </a:r>
            <a:r>
              <a:rPr sz="2646" b="1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applications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64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39" dirty="0">
                <a:solidFill>
                  <a:srgbClr val="FFFFFF"/>
                </a:solidFill>
                <a:latin typeface="Calibri"/>
                <a:cs typeface="Calibri"/>
              </a:rPr>
              <a:t>Vast</a:t>
            </a:r>
            <a:r>
              <a:rPr sz="2205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majority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information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required</a:t>
            </a:r>
            <a:r>
              <a:rPr sz="2205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5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A5CE39"/>
                </a:solidFill>
                <a:latin typeface="Calibri"/>
                <a:cs typeface="Calibri"/>
              </a:rPr>
              <a:t>compute</a:t>
            </a:r>
            <a:r>
              <a:rPr sz="2205" spc="-11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A5CE39"/>
                </a:solidFill>
                <a:latin typeface="Calibri"/>
                <a:cs typeface="Calibri"/>
              </a:rPr>
              <a:t>render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7" dirty="0">
                <a:solidFill>
                  <a:srgbClr val="FFFFFF"/>
                </a:solidFill>
                <a:latin typeface="Calibri"/>
                <a:cs typeface="Calibri"/>
              </a:rPr>
              <a:t>prebaked</a:t>
            </a:r>
            <a:r>
              <a:rPr sz="2205" b="1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7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loading</a:t>
            </a:r>
            <a:r>
              <a:rPr sz="2205" b="1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31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5" spc="-6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2205" spc="-44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ame</a:t>
            </a:r>
            <a:r>
              <a:rPr sz="2205" spc="-4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205" spc="-7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205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spc="-33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ende</a:t>
            </a:r>
            <a:r>
              <a:rPr sz="2205" spc="-28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ed</a:t>
            </a:r>
            <a:r>
              <a:rPr sz="2205" spc="-6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sz="2205" spc="-4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ju</a:t>
            </a:r>
            <a:r>
              <a:rPr sz="2205" spc="-28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205" spc="-6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205" b="1" spc="-22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205" spc="-7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b="1" spc="-17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om</a:t>
            </a:r>
            <a:r>
              <a:rPr sz="2205" b="1" spc="6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ands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!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33"/>
              </a:spcBef>
            </a:pPr>
            <a:endParaRPr sz="1598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/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2205" b="1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FFFFFF"/>
                </a:solidFill>
                <a:latin typeface="Calibri"/>
                <a:cs typeface="Calibri"/>
              </a:rPr>
              <a:t>driver-side</a:t>
            </a:r>
            <a:r>
              <a:rPr sz="2205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FFFFFF"/>
                </a:solidFill>
                <a:latin typeface="Calibri"/>
                <a:cs typeface="Calibri"/>
              </a:rPr>
              <a:t>validation</a:t>
            </a:r>
            <a:r>
              <a:rPr sz="2205" b="1" spc="-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205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2205" b="1" spc="-11" dirty="0">
                <a:solidFill>
                  <a:srgbClr val="779524"/>
                </a:solidFill>
                <a:latin typeface="Calibri"/>
                <a:cs typeface="Calibri"/>
              </a:rPr>
              <a:t> 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205" b="1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17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 stuff</a:t>
            </a:r>
            <a:r>
              <a:rPr sz="2205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205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really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17" dirty="0">
                <a:solidFill>
                  <a:srgbClr val="FFFFFF"/>
                </a:solidFill>
                <a:latin typeface="Calibri"/>
                <a:cs typeface="Calibri"/>
              </a:rPr>
              <a:t>matters.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50"/>
              </a:spcBef>
            </a:pP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R="6733620" algn="r" defTabSz="1007943"/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17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-bound</a:t>
            </a:r>
            <a:r>
              <a:rPr sz="2646" b="1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applications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R="6722421" algn="r" defTabSz="1007943">
              <a:spcBef>
                <a:spcPts val="364"/>
              </a:spcBef>
            </a:pP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205" spc="-44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205" spc="-17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205" spc="-33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205" spc="-4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b="1" spc="-6" dirty="0">
                <a:solidFill>
                  <a:srgbClr val="779524"/>
                </a:solidFill>
                <a:latin typeface="Calibri"/>
                <a:cs typeface="Calibri"/>
              </a:rPr>
              <a:t>GP</a:t>
            </a:r>
            <a:r>
              <a:rPr sz="2205" b="1" dirty="0">
                <a:solidFill>
                  <a:srgbClr val="779524"/>
                </a:solidFill>
                <a:latin typeface="Calibri"/>
                <a:cs typeface="Calibri"/>
              </a:rPr>
              <a:t>U</a:t>
            </a:r>
            <a:r>
              <a:rPr sz="2205" spc="-66" dirty="0">
                <a:solidFill>
                  <a:srgbClr val="779524"/>
                </a:solidFill>
                <a:latin typeface="Times New Roman"/>
                <a:cs typeface="Times New Roman"/>
              </a:rPr>
              <a:t> 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utili</a:t>
            </a:r>
            <a:r>
              <a:rPr sz="2205" b="1" spc="-33" dirty="0">
                <a:solidFill>
                  <a:srgbClr val="FFFFFF"/>
                </a:solidFill>
                <a:latin typeface="Calibri"/>
                <a:cs typeface="Calibri"/>
              </a:rPr>
              <a:t>za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tion</a:t>
            </a:r>
            <a:r>
              <a:rPr sz="2205" spc="-9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y: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1323625" defTabSz="1007943">
              <a:spcBef>
                <a:spcPts val="358"/>
              </a:spcBef>
            </a:pP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764" spc="29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11" dirty="0">
                <a:solidFill>
                  <a:srgbClr val="FFFFFF"/>
                </a:solidFill>
                <a:latin typeface="Calibri"/>
                <a:cs typeface="Calibri"/>
              </a:rPr>
              <a:t>Submitting</a:t>
            </a:r>
            <a:r>
              <a:rPr sz="1764" b="1" spc="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A5CE39"/>
                </a:solidFill>
                <a:latin typeface="Calibri"/>
                <a:cs typeface="Calibri"/>
              </a:rPr>
              <a:t>compute</a:t>
            </a:r>
            <a:r>
              <a:rPr sz="1764" spc="17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/ </a:t>
            </a:r>
            <a:r>
              <a:rPr sz="1764" spc="-11" dirty="0">
                <a:solidFill>
                  <a:srgbClr val="A5CE39"/>
                </a:solidFill>
                <a:latin typeface="Calibri"/>
                <a:cs typeface="Calibri"/>
              </a:rPr>
              <a:t>graphics</a:t>
            </a:r>
            <a:r>
              <a:rPr sz="1764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jobs</a:t>
            </a:r>
            <a:r>
              <a:rPr sz="176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76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7" dirty="0">
                <a:solidFill>
                  <a:srgbClr val="FFFFFF"/>
                </a:solidFill>
                <a:latin typeface="Calibri"/>
                <a:cs typeface="Calibri"/>
              </a:rPr>
              <a:t>relevant</a:t>
            </a:r>
            <a:r>
              <a:rPr sz="1764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11" dirty="0">
                <a:solidFill>
                  <a:srgbClr val="A5CE39"/>
                </a:solidFill>
                <a:latin typeface="Calibri"/>
                <a:cs typeface="Calibri"/>
              </a:rPr>
              <a:t>queue</a:t>
            </a:r>
            <a:r>
              <a:rPr sz="1764" b="1" spc="33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A5CE39"/>
                </a:solidFill>
                <a:latin typeface="Calibri"/>
                <a:cs typeface="Calibri"/>
              </a:rPr>
              <a:t>families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764">
              <a:solidFill>
                <a:prstClr val="black"/>
              </a:solidFill>
              <a:latin typeface="Calibri"/>
              <a:cs typeface="Calibri"/>
            </a:endParaRPr>
          </a:p>
          <a:p>
            <a:pPr marL="1323625" defTabSz="1007943">
              <a:spcBef>
                <a:spcPts val="331"/>
              </a:spcBef>
            </a:pP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764" spc="29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7" dirty="0">
                <a:solidFill>
                  <a:srgbClr val="FFFFFF"/>
                </a:solidFill>
                <a:latin typeface="Calibri"/>
                <a:cs typeface="Calibri"/>
              </a:rPr>
              <a:t>Performing</a:t>
            </a:r>
            <a:r>
              <a:rPr sz="1764" spc="3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VRAM</a:t>
            </a:r>
            <a:r>
              <a:rPr sz="1764" b="1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764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VRAM</a:t>
            </a:r>
            <a:r>
              <a:rPr sz="1764" b="1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764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RAM</a:t>
            </a:r>
            <a:r>
              <a:rPr sz="1764" b="1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&lt;-&gt;</a:t>
            </a:r>
            <a:r>
              <a:rPr sz="1764" b="1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VRAM</a:t>
            </a:r>
            <a:r>
              <a:rPr sz="1764" b="1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7" dirty="0">
                <a:solidFill>
                  <a:srgbClr val="FFFFFF"/>
                </a:solidFill>
                <a:latin typeface="Calibri"/>
                <a:cs typeface="Calibri"/>
              </a:rPr>
              <a:t>copy</a:t>
            </a:r>
            <a:r>
              <a:rPr sz="176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ops</a:t>
            </a:r>
            <a:r>
              <a:rPr sz="1764" spc="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764" spc="-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17" dirty="0">
                <a:solidFill>
                  <a:srgbClr val="A5CE39"/>
                </a:solidFill>
                <a:latin typeface="Calibri"/>
                <a:cs typeface="Calibri"/>
              </a:rPr>
              <a:t>transfer</a:t>
            </a:r>
            <a:r>
              <a:rPr sz="1764" b="1" spc="39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764" b="1" spc="-11" dirty="0">
                <a:solidFill>
                  <a:srgbClr val="A5CE39"/>
                </a:solidFill>
                <a:latin typeface="Calibri"/>
                <a:cs typeface="Calibri"/>
              </a:rPr>
              <a:t>queues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764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6"/>
              </a:spcBef>
            </a:pPr>
            <a:endParaRPr sz="1598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/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205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2205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sudden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6" dirty="0">
                <a:solidFill>
                  <a:srgbClr val="FFFFFF"/>
                </a:solidFill>
                <a:latin typeface="Calibri"/>
                <a:cs typeface="Calibri"/>
              </a:rPr>
              <a:t>performance</a:t>
            </a:r>
            <a:r>
              <a:rPr sz="2205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drops</a:t>
            </a:r>
            <a:r>
              <a:rPr sz="2205" b="1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spc="-6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2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5" b="1" spc="-11" dirty="0">
                <a:solidFill>
                  <a:srgbClr val="FFFFFF"/>
                </a:solidFill>
                <a:latin typeface="Calibri"/>
                <a:cs typeface="Calibri"/>
              </a:rPr>
              <a:t>spikes</a:t>
            </a:r>
            <a:r>
              <a:rPr sz="2205" spc="-11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205">
              <a:solidFill>
                <a:prstClr val="black"/>
              </a:solidFill>
              <a:latin typeface="Calibri"/>
              <a:cs typeface="Calibri"/>
            </a:endParaRPr>
          </a:p>
          <a:p>
            <a:pPr marL="1323625" defTabSz="1007943">
              <a:spcBef>
                <a:spcPts val="364"/>
              </a:spcBef>
            </a:pP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764" spc="30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FFFFFF"/>
                </a:solidFill>
                <a:latin typeface="Calibri"/>
                <a:cs typeface="Calibri"/>
              </a:rPr>
              <a:t>All </a:t>
            </a:r>
            <a:r>
              <a:rPr sz="1764" b="1" spc="-6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-side</a:t>
            </a:r>
            <a:r>
              <a:rPr sz="1764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caches</a:t>
            </a:r>
            <a:r>
              <a:rPr sz="1764" b="1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7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764" spc="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11" dirty="0">
                <a:solidFill>
                  <a:srgbClr val="A5CE39"/>
                </a:solidFill>
                <a:latin typeface="Calibri"/>
                <a:cs typeface="Calibri"/>
              </a:rPr>
              <a:t>flushed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764" spc="3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according</a:t>
            </a:r>
            <a:r>
              <a:rPr sz="176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76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app-specified</a:t>
            </a:r>
            <a:r>
              <a:rPr sz="1764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information,</a:t>
            </a:r>
            <a:r>
              <a:rPr sz="176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at predictable</a:t>
            </a:r>
            <a:r>
              <a:rPr sz="1764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times.</a:t>
            </a:r>
            <a:endParaRPr sz="1764">
              <a:solidFill>
                <a:prstClr val="black"/>
              </a:solidFill>
              <a:latin typeface="Calibri"/>
              <a:cs typeface="Calibri"/>
            </a:endParaRPr>
          </a:p>
          <a:p>
            <a:pPr marL="1323625" defTabSz="1007943">
              <a:spcBef>
                <a:spcPts val="331"/>
              </a:spcBef>
            </a:pP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764" spc="29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Driver</a:t>
            </a:r>
            <a:r>
              <a:rPr sz="1764" spc="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6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1764" b="1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b="1" spc="-11" dirty="0">
                <a:solidFill>
                  <a:srgbClr val="FFFFFF"/>
                </a:solidFill>
                <a:latin typeface="Calibri"/>
                <a:cs typeface="Calibri"/>
              </a:rPr>
              <a:t>longer</a:t>
            </a:r>
            <a:r>
              <a:rPr sz="1764" b="1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needs</a:t>
            </a:r>
            <a:r>
              <a:rPr sz="1764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764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6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1764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any </a:t>
            </a:r>
            <a:r>
              <a:rPr sz="1764" b="1" spc="-11" dirty="0">
                <a:solidFill>
                  <a:srgbClr val="FFFFFF"/>
                </a:solidFill>
                <a:latin typeface="Calibri"/>
                <a:cs typeface="Calibri"/>
              </a:rPr>
              <a:t>guess-work</a:t>
            </a:r>
            <a:r>
              <a:rPr sz="1764" spc="-11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76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99" defTabSz="1007943">
              <a:lnSpc>
                <a:spcPts val="1053"/>
              </a:lnSpc>
            </a:pPr>
            <a:r>
              <a:rPr dirty="0">
                <a:solidFill>
                  <a:prstClr val="white"/>
                </a:solidFill>
              </a:rPr>
              <a:t>M</a:t>
            </a:r>
            <a:r>
              <a:rPr spc="-11" dirty="0">
                <a:solidFill>
                  <a:prstClr val="white"/>
                </a:solidFill>
              </a:rPr>
              <a:t>A</a:t>
            </a:r>
            <a:r>
              <a:rPr dirty="0">
                <a:solidFill>
                  <a:prstClr val="white"/>
                </a:solidFill>
              </a:rPr>
              <a:t>Y</a:t>
            </a:r>
            <a:r>
              <a:rPr spc="-22" dirty="0">
                <a:solidFill>
                  <a:prstClr val="white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white"/>
                </a:solidFill>
              </a:rPr>
              <a:t>2016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23169" y="249134"/>
            <a:ext cx="1538534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</a:t>
            </a:r>
            <a:r>
              <a:rPr spc="-17" dirty="0"/>
              <a:t>U</a:t>
            </a:r>
            <a:r>
              <a:rPr spc="-6" dirty="0"/>
              <a:t>LK</a:t>
            </a:r>
            <a:r>
              <a:rPr spc="-17" dirty="0"/>
              <a:t>A</a:t>
            </a:r>
            <a:r>
              <a:rPr dirty="0"/>
              <a:t>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DO</a:t>
            </a:r>
            <a:r>
              <a:rPr sz="1984" spc="-22" dirty="0"/>
              <a:t> </a:t>
            </a:r>
            <a:r>
              <a:rPr sz="1984" dirty="0"/>
              <a:t>I</a:t>
            </a:r>
            <a:r>
              <a:rPr sz="1984" spc="-17" dirty="0"/>
              <a:t> </a:t>
            </a:r>
            <a:r>
              <a:rPr sz="1984" dirty="0"/>
              <a:t>NEED</a:t>
            </a:r>
            <a:r>
              <a:rPr sz="1984" spc="-17" dirty="0"/>
              <a:t> </a:t>
            </a:r>
            <a:r>
              <a:rPr sz="1984" spc="-6" dirty="0"/>
              <a:t>IT?</a:t>
            </a:r>
            <a:endParaRPr sz="1984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254" y="7312640"/>
            <a:ext cx="2091510" cy="119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007943">
              <a:lnSpc>
                <a:spcPts val="942"/>
              </a:lnSpc>
              <a:tabLst>
                <a:tab pos="286284" algn="l"/>
              </a:tabLst>
            </a:pP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12</a:t>
            </a:r>
            <a:r>
              <a:rPr sz="992" spc="-6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992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sz="992" spc="40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992" spc="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92" spc="-6" dirty="0">
                <a:solidFill>
                  <a:srgbClr val="FFFFFF"/>
                </a:solidFill>
                <a:latin typeface="Calibri"/>
                <a:cs typeface="Calibri"/>
              </a:rPr>
              <a:t>CONFIDENTIAL</a:t>
            </a:r>
            <a:endParaRPr sz="992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6" y="0"/>
            <a:ext cx="13436622" cy="7558275"/>
            <a:chOff x="0" y="0"/>
            <a:chExt cx="12189460" cy="6856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0596" y="459155"/>
              <a:ext cx="226936" cy="199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963" y="459155"/>
              <a:ext cx="215836" cy="1996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014" y="459155"/>
              <a:ext cx="199796" cy="1996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354" y="443141"/>
              <a:ext cx="23064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88952" cy="6856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97" y="6448599"/>
              <a:ext cx="321433" cy="1380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78" y="6448599"/>
              <a:ext cx="137755" cy="1380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056" y="6437520"/>
              <a:ext cx="159023" cy="1601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6223" y="6298691"/>
              <a:ext cx="1048511" cy="36576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31568" y="1463664"/>
            <a:ext cx="8552232" cy="5344651"/>
          </a:xfrm>
          <a:prstGeom prst="rect">
            <a:avLst/>
          </a:prstGeom>
        </p:spPr>
        <p:txBody>
          <a:bodyPr vert="horz" wrap="square" lIns="0" tIns="82596" rIns="0" bIns="0" rtlCol="0">
            <a:spAutoFit/>
          </a:bodyPr>
          <a:lstStyle/>
          <a:p>
            <a:pPr marL="391978" indent="-377979" defTabSz="1007943">
              <a:spcBef>
                <a:spcPts val="650"/>
              </a:spcBef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Who </a:t>
            </a:r>
            <a:r>
              <a:rPr sz="3307" b="1" u="sng" spc="-9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MAY</a:t>
            </a:r>
            <a:r>
              <a:rPr sz="3307" b="1" u="sng" spc="-28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need</a:t>
            </a:r>
            <a:r>
              <a:rPr sz="3307" spc="-39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3307" u="sng" spc="-22" dirty="0">
                <a:solidFill>
                  <a:srgbClr val="00AAB5"/>
                </a:solidFill>
                <a:uFill>
                  <a:solidFill>
                    <a:srgbClr val="00AAB5"/>
                  </a:solidFill>
                </a:uFill>
                <a:latin typeface="Calibri"/>
                <a:cs typeface="Calibri"/>
              </a:rPr>
              <a:t>Vulkan?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91"/>
              </a:spcBef>
            </a:pPr>
            <a:r>
              <a:rPr sz="2425" spc="-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425" spc="34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spc="-11" dirty="0">
                <a:solidFill>
                  <a:srgbClr val="FFFFFF"/>
                </a:solidFill>
                <a:latin typeface="Calibri"/>
                <a:cs typeface="Calibri"/>
              </a:rPr>
              <a:t>Existing</a:t>
            </a:r>
            <a:r>
              <a:rPr sz="2425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b="1" spc="-6" dirty="0">
                <a:solidFill>
                  <a:srgbClr val="00AAB5"/>
                </a:solidFill>
                <a:latin typeface="Calibri"/>
                <a:cs typeface="Calibri"/>
              </a:rPr>
              <a:t>GL</a:t>
            </a:r>
            <a:r>
              <a:rPr sz="2425" b="1" spc="-11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2425" b="1" spc="-6" dirty="0">
                <a:solidFill>
                  <a:srgbClr val="00AAB5"/>
                </a:solidFill>
                <a:latin typeface="Calibri"/>
                <a:cs typeface="Calibri"/>
              </a:rPr>
              <a:t>4.x</a:t>
            </a:r>
            <a:r>
              <a:rPr sz="2425" b="1" spc="11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2425" spc="-6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24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spc="-6" dirty="0">
                <a:solidFill>
                  <a:srgbClr val="FFFFFF"/>
                </a:solidFill>
                <a:latin typeface="Calibri"/>
                <a:cs typeface="Calibri"/>
              </a:rPr>
              <a:t>&lt;=</a:t>
            </a:r>
            <a:r>
              <a:rPr sz="2425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b="1" spc="-39" dirty="0">
                <a:solidFill>
                  <a:srgbClr val="00AAB5"/>
                </a:solidFill>
                <a:latin typeface="Calibri"/>
                <a:cs typeface="Calibri"/>
              </a:rPr>
              <a:t>DX</a:t>
            </a:r>
            <a:r>
              <a:rPr sz="2425" b="1" spc="11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2425" b="1" spc="-6" dirty="0">
                <a:solidFill>
                  <a:srgbClr val="00AAB5"/>
                </a:solidFill>
                <a:latin typeface="Calibri"/>
                <a:cs typeface="Calibri"/>
              </a:rPr>
              <a:t>11</a:t>
            </a:r>
            <a:r>
              <a:rPr sz="2425" b="1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2425" spc="-11" dirty="0">
                <a:solidFill>
                  <a:srgbClr val="FFFFFF"/>
                </a:solidFill>
                <a:latin typeface="Calibri"/>
                <a:cs typeface="Calibri"/>
              </a:rPr>
              <a:t>applications:</a:t>
            </a:r>
            <a:endParaRPr sz="2425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47"/>
              </a:spcBef>
            </a:pP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Moving</a:t>
            </a:r>
            <a:r>
              <a:rPr sz="1984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22" dirty="0">
                <a:solidFill>
                  <a:srgbClr val="00AAB5"/>
                </a:solidFill>
                <a:latin typeface="Calibri"/>
                <a:cs typeface="Calibri"/>
              </a:rPr>
              <a:t>Vulkan</a:t>
            </a:r>
            <a:r>
              <a:rPr sz="1984" spc="28" dirty="0">
                <a:solidFill>
                  <a:srgbClr val="00AAB5"/>
                </a:solidFill>
                <a:latin typeface="Calibri"/>
                <a:cs typeface="Calibri"/>
              </a:rPr>
              <a:t> </a:t>
            </a:r>
            <a:r>
              <a:rPr sz="1984" b="1" spc="-17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984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7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bring</a:t>
            </a:r>
            <a:r>
              <a:rPr sz="1984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performance</a:t>
            </a:r>
            <a:r>
              <a:rPr sz="198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benefits.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36"/>
              </a:spcBef>
            </a:pP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srgbClr val="FFFFFF"/>
                </a:solidFill>
                <a:latin typeface="Calibri"/>
                <a:cs typeface="Calibri"/>
              </a:rPr>
              <a:t>Likely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spend</a:t>
            </a:r>
            <a:r>
              <a:rPr sz="198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less</a:t>
            </a:r>
            <a:r>
              <a:rPr sz="1984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CPU </a:t>
            </a:r>
            <a:r>
              <a:rPr sz="1984" spc="-44" dirty="0">
                <a:solidFill>
                  <a:srgbClr val="FFFFFF"/>
                </a:solidFill>
                <a:latin typeface="Calibri"/>
                <a:cs typeface="Calibri"/>
              </a:rPr>
              <a:t>power.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39"/>
              </a:spcBef>
            </a:pPr>
            <a:endParaRPr sz="1984">
              <a:solidFill>
                <a:prstClr val="black"/>
              </a:solidFill>
              <a:latin typeface="Calibri"/>
              <a:cs typeface="Calibri"/>
            </a:endParaRPr>
          </a:p>
          <a:p>
            <a:pPr marL="391978" indent="-377979" defTabSz="1007943">
              <a:buFont typeface="Wingdings"/>
              <a:buChar char=""/>
              <a:tabLst>
                <a:tab pos="391278" algn="l"/>
                <a:tab pos="391978" algn="l"/>
              </a:tabLst>
            </a:pP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Who</a:t>
            </a:r>
            <a:r>
              <a:rPr sz="3307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does</a:t>
            </a:r>
            <a:r>
              <a:rPr sz="3307" u="sng" spc="-28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b="1" u="sng" spc="-22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NOT</a:t>
            </a:r>
            <a:r>
              <a:rPr sz="3307" b="1" u="sng" spc="-39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6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need</a:t>
            </a:r>
            <a:r>
              <a:rPr sz="3307" u="sng" spc="-22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307" u="sng" spc="-22" dirty="0">
                <a:solidFill>
                  <a:srgbClr val="00AAB5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Vulkan?</a:t>
            </a:r>
            <a:endParaRPr sz="3307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369"/>
              </a:spcBef>
            </a:pP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646" spc="-36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646" spc="-44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646" spc="-39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otyp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646" spc="-83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appli</a:t>
            </a:r>
            <a:r>
              <a:rPr sz="2646" spc="-28" dirty="0">
                <a:solidFill>
                  <a:srgbClr val="FFFFFF"/>
                </a:solidFill>
                <a:latin typeface="Calibri"/>
                <a:cs typeface="Calibri"/>
              </a:rPr>
              <a:t>ca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2646" spc="-11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646" spc="-7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46" spc="-39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equiri</a:t>
            </a:r>
            <a:r>
              <a:rPr sz="2646" spc="-6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646" spc="-9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46" b="1" spc="-5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ap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646" spc="-7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646" b="1" spc="-17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646" b="1" spc="-22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elopme</a:t>
            </a:r>
            <a:r>
              <a:rPr sz="2646" b="1" spc="-33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646" spc="-6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46" b="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646" b="1" spc="-11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646" b="1" spc="-6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646" b="1" spc="1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646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646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75"/>
              </a:spcBef>
            </a:pP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srgbClr val="A5CE39"/>
                </a:solidFill>
                <a:latin typeface="Calibri"/>
                <a:cs typeface="Calibri"/>
              </a:rPr>
              <a:t>Validation</a:t>
            </a:r>
            <a:r>
              <a:rPr sz="1984" spc="11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984" spc="-22" dirty="0">
                <a:solidFill>
                  <a:srgbClr val="A5CE39"/>
                </a:solidFill>
                <a:latin typeface="Calibri"/>
                <a:cs typeface="Calibri"/>
              </a:rPr>
              <a:t>layers</a:t>
            </a:r>
            <a:r>
              <a:rPr sz="1984" spc="11" dirty="0">
                <a:solidFill>
                  <a:srgbClr val="A5CE39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198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cover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whole</a:t>
            </a:r>
            <a:r>
              <a:rPr sz="1984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specification</a:t>
            </a:r>
            <a:r>
              <a:rPr sz="1984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yet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  <a:p>
            <a:pPr marL="836453" defTabSz="1007943">
              <a:spcBef>
                <a:spcPts val="331"/>
              </a:spcBef>
            </a:pP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Many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incorrect</a:t>
            </a:r>
            <a:r>
              <a:rPr sz="1984" b="1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1984" b="1" spc="-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cases</a:t>
            </a:r>
            <a:r>
              <a:rPr sz="1984" b="1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984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still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1984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detected.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33"/>
              </a:spcBef>
            </a:pPr>
            <a:endParaRPr sz="1598">
              <a:solidFill>
                <a:prstClr val="black"/>
              </a:solidFill>
              <a:latin typeface="Calibri"/>
              <a:cs typeface="Calibri"/>
            </a:endParaRPr>
          </a:p>
          <a:p>
            <a:pPr marL="836453" defTabSz="1007943"/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984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Steep</a:t>
            </a:r>
            <a:r>
              <a:rPr sz="1984" b="1" spc="-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1984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curve.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  <a:p>
            <a:pPr defTabSz="1007943">
              <a:spcBef>
                <a:spcPts val="50"/>
              </a:spcBef>
            </a:pPr>
            <a:endParaRPr sz="2425">
              <a:solidFill>
                <a:prstClr val="black"/>
              </a:solidFill>
              <a:latin typeface="Calibri"/>
              <a:cs typeface="Calibri"/>
            </a:endParaRPr>
          </a:p>
          <a:p>
            <a:pPr marL="418576" defTabSz="1007943">
              <a:spcBef>
                <a:spcPts val="6"/>
              </a:spcBef>
            </a:pPr>
            <a:r>
              <a:rPr sz="2425" spc="-6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2425" spc="35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b="1" spc="-6" dirty="0">
                <a:solidFill>
                  <a:srgbClr val="FFFFFF"/>
                </a:solidFill>
                <a:latin typeface="Calibri"/>
                <a:cs typeface="Calibri"/>
              </a:rPr>
              <a:t>Simple </a:t>
            </a:r>
            <a:r>
              <a:rPr sz="2425" b="1" spc="-11" dirty="0">
                <a:solidFill>
                  <a:srgbClr val="FFFFFF"/>
                </a:solidFill>
                <a:latin typeface="Calibri"/>
                <a:cs typeface="Calibri"/>
              </a:rPr>
              <a:t>applications</a:t>
            </a:r>
            <a:r>
              <a:rPr sz="2425" b="1" spc="2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spc="-6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2425" spc="-11" dirty="0">
                <a:solidFill>
                  <a:srgbClr val="FFFFFF"/>
                </a:solidFill>
                <a:latin typeface="Calibri"/>
                <a:cs typeface="Calibri"/>
              </a:rPr>
              <a:t> are </a:t>
            </a:r>
            <a:r>
              <a:rPr sz="2425" b="1" spc="-11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425" b="1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b="1" spc="-11" dirty="0">
                <a:solidFill>
                  <a:srgbClr val="779524"/>
                </a:solidFill>
                <a:latin typeface="Calibri"/>
                <a:cs typeface="Calibri"/>
              </a:rPr>
              <a:t>CPU</a:t>
            </a:r>
            <a:r>
              <a:rPr sz="2425" b="1" spc="-11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425" b="1" spc="3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425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25" b="1" spc="-11" dirty="0">
                <a:solidFill>
                  <a:srgbClr val="779524"/>
                </a:solidFill>
                <a:latin typeface="Calibri"/>
                <a:cs typeface="Calibri"/>
              </a:rPr>
              <a:t>GPU</a:t>
            </a:r>
            <a:r>
              <a:rPr sz="2425" b="1" spc="-11" dirty="0">
                <a:solidFill>
                  <a:srgbClr val="FFFFFF"/>
                </a:solidFill>
                <a:latin typeface="Calibri"/>
                <a:cs typeface="Calibri"/>
              </a:rPr>
              <a:t>-bound</a:t>
            </a:r>
            <a:r>
              <a:rPr sz="2425" spc="-11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425">
              <a:solidFill>
                <a:prstClr val="black"/>
              </a:solidFill>
              <a:latin typeface="Calibri"/>
              <a:cs typeface="Calibri"/>
            </a:endParaRPr>
          </a:p>
          <a:p>
            <a:pPr marL="837153" defTabSz="1007943">
              <a:spcBef>
                <a:spcPts val="358"/>
              </a:spcBef>
            </a:pP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‒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Unless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1984" b="1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b="1" spc="-6" dirty="0">
                <a:solidFill>
                  <a:srgbClr val="FFFFFF"/>
                </a:solidFill>
                <a:latin typeface="Calibri"/>
                <a:cs typeface="Calibri"/>
              </a:rPr>
              <a:t>purposes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984" spc="-3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1984" spc="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unlikely</a:t>
            </a:r>
            <a:r>
              <a:rPr sz="1984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84" spc="-6" dirty="0">
                <a:solidFill>
                  <a:srgbClr val="FFFFFF"/>
                </a:solidFill>
                <a:latin typeface="Calibri"/>
                <a:cs typeface="Calibri"/>
              </a:rPr>
              <a:t> benefit</a:t>
            </a:r>
            <a:r>
              <a:rPr sz="1984" spc="-11" dirty="0">
                <a:solidFill>
                  <a:srgbClr val="FFFFFF"/>
                </a:solidFill>
                <a:latin typeface="Calibri"/>
                <a:cs typeface="Calibri"/>
              </a:rPr>
              <a:t> from</a:t>
            </a:r>
            <a:r>
              <a:rPr sz="19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84" spc="-17" dirty="0">
                <a:solidFill>
                  <a:srgbClr val="00AAB5"/>
                </a:solidFill>
                <a:latin typeface="Calibri"/>
                <a:cs typeface="Calibri"/>
              </a:rPr>
              <a:t>Vulkan</a:t>
            </a:r>
            <a:r>
              <a:rPr sz="1984" spc="-17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98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99" defTabSz="1007943">
              <a:lnSpc>
                <a:spcPts val="1053"/>
              </a:lnSpc>
            </a:pPr>
            <a:r>
              <a:rPr dirty="0">
                <a:solidFill>
                  <a:prstClr val="white"/>
                </a:solidFill>
              </a:rPr>
              <a:t>M</a:t>
            </a:r>
            <a:r>
              <a:rPr spc="-11" dirty="0">
                <a:solidFill>
                  <a:prstClr val="white"/>
                </a:solidFill>
              </a:rPr>
              <a:t>A</a:t>
            </a:r>
            <a:r>
              <a:rPr dirty="0">
                <a:solidFill>
                  <a:prstClr val="white"/>
                </a:solidFill>
              </a:rPr>
              <a:t>Y</a:t>
            </a:r>
            <a:r>
              <a:rPr spc="-22" dirty="0">
                <a:solidFill>
                  <a:prstClr val="white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white"/>
                </a:solidFill>
              </a:rPr>
              <a:t>2016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23169" y="249131"/>
            <a:ext cx="1538534" cy="875784"/>
          </a:xfrm>
          <a:prstGeom prst="rect">
            <a:avLst/>
          </a:prstGeom>
        </p:spPr>
        <p:txBody>
          <a:bodyPr vert="horz" wrap="square" lIns="0" tIns="14699" rIns="0" bIns="0" rtlCol="0">
            <a:spAutoFit/>
          </a:bodyPr>
          <a:lstStyle/>
          <a:p>
            <a:pPr marL="13999">
              <a:spcBef>
                <a:spcPts val="116"/>
              </a:spcBef>
            </a:pPr>
            <a:r>
              <a:rPr spc="-6" dirty="0"/>
              <a:t>V</a:t>
            </a:r>
            <a:r>
              <a:rPr spc="-17" dirty="0"/>
              <a:t>U</a:t>
            </a:r>
            <a:r>
              <a:rPr spc="-6" dirty="0"/>
              <a:t>LK</a:t>
            </a:r>
            <a:r>
              <a:rPr spc="-17" dirty="0"/>
              <a:t>A</a:t>
            </a:r>
            <a:r>
              <a:rPr dirty="0"/>
              <a:t>N</a:t>
            </a:r>
          </a:p>
          <a:p>
            <a:pPr marL="22399">
              <a:spcBef>
                <a:spcPts val="88"/>
              </a:spcBef>
            </a:pPr>
            <a:r>
              <a:rPr sz="1984" spc="-6" dirty="0"/>
              <a:t>DO</a:t>
            </a:r>
            <a:r>
              <a:rPr sz="1984" spc="-22" dirty="0"/>
              <a:t> </a:t>
            </a:r>
            <a:r>
              <a:rPr sz="1984" dirty="0"/>
              <a:t>I</a:t>
            </a:r>
            <a:r>
              <a:rPr sz="1984" spc="-17" dirty="0"/>
              <a:t> </a:t>
            </a:r>
            <a:r>
              <a:rPr sz="1984" dirty="0"/>
              <a:t>NEED</a:t>
            </a:r>
            <a:r>
              <a:rPr sz="1984" spc="-17" dirty="0"/>
              <a:t> </a:t>
            </a:r>
            <a:r>
              <a:rPr sz="1984" spc="-6" dirty="0"/>
              <a:t>IT?</a:t>
            </a:r>
            <a:endParaRPr sz="1984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9" name="Rectangle 1024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3439775" cy="7559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251" name="Arc 1025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9514756" y="540634"/>
            <a:ext cx="3293605" cy="3293692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4C64D-61FD-02E2-AA36-94659CDBEA4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509997" y="528552"/>
            <a:ext cx="6017516" cy="14611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Hardware-accelerated Graphics Pipeline</a:t>
            </a:r>
          </a:p>
        </p:txBody>
      </p:sp>
      <p:sp>
        <p:nvSpPr>
          <p:cNvPr id="10253" name="Freeform: Shape 1025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047740"/>
            <a:ext cx="2946413" cy="1511935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626-075F-BA78-42A6-F83FBF9CDF2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498274" y="2187480"/>
            <a:ext cx="6017516" cy="4621477"/>
          </a:xfrm>
        </p:spPr>
        <p:txBody>
          <a:bodyPr vert="horz" lIns="91440" tIns="45720" rIns="91440" bIns="45720" rtlCol="0">
            <a:normAutofit/>
          </a:bodyPr>
          <a:lstStyle/>
          <a:p>
            <a:pPr marL="23386" indent="0" defTabSz="914400">
              <a:buNone/>
            </a:pPr>
            <a:r>
              <a:rPr lang="en-US" b="0" i="0" dirty="0">
                <a:solidFill>
                  <a:srgbClr val="2D2D2D"/>
                </a:solidFill>
                <a:effectLst/>
                <a:latin typeface="Roboto Slab" panose="020F0502020204030204" pitchFamily="2" charset="0"/>
              </a:rPr>
              <a:t>Sequence of operations that take the vertices and textures of your dataset all the way to the pixels in the render target(s)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A2B5C6-DF29-879D-3AF5-83470E9AD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30" y="136292"/>
            <a:ext cx="3040785" cy="728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51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62EBFA-69B0-65E1-62B8-621E4B464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875332"/>
          </a:xfrm>
        </p:spPr>
        <p:txBody>
          <a:bodyPr>
            <a:normAutofit/>
          </a:bodyPr>
          <a:lstStyle/>
          <a:p>
            <a:r>
              <a:rPr lang="en-US" sz="4000" b="1" dirty="0"/>
              <a:t>DAY1 - Agenda</a:t>
            </a:r>
            <a:endParaRPr lang="en-AU" sz="40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88126E-AAB2-95CD-B9EE-C14C537E5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985" y="1441937"/>
            <a:ext cx="11591806" cy="61177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Brief Overview of:</a:t>
            </a:r>
          </a:p>
          <a:p>
            <a:pPr lvl="1"/>
            <a:r>
              <a:rPr lang="en-US" dirty="0"/>
              <a:t>Graphics Application Software</a:t>
            </a:r>
          </a:p>
          <a:p>
            <a:pPr lvl="1"/>
            <a:r>
              <a:rPr lang="en-US" dirty="0"/>
              <a:t>Graphics Hardware Evolution – Fixed Pipeline to Programmable Hardware</a:t>
            </a:r>
          </a:p>
          <a:p>
            <a:pPr lvl="1"/>
            <a:r>
              <a:rPr lang="en-US" dirty="0"/>
              <a:t>OpenGL – Evolution and End-of-Life</a:t>
            </a:r>
          </a:p>
          <a:p>
            <a:r>
              <a:rPr lang="en-US" dirty="0"/>
              <a:t>Vulkan Overview</a:t>
            </a:r>
          </a:p>
          <a:p>
            <a:pPr lvl="1"/>
            <a:r>
              <a:rPr lang="en-US" dirty="0"/>
              <a:t>Origin and Goals</a:t>
            </a:r>
          </a:p>
          <a:p>
            <a:pPr lvl="1"/>
            <a:r>
              <a:rPr lang="en-US" dirty="0"/>
              <a:t>Design Considerations</a:t>
            </a:r>
          </a:p>
          <a:p>
            <a:pPr lvl="1"/>
            <a:r>
              <a:rPr lang="en-US" dirty="0"/>
              <a:t>Ecosystem Overview</a:t>
            </a:r>
          </a:p>
          <a:p>
            <a:pPr lvl="1"/>
            <a:r>
              <a:rPr lang="en-US" dirty="0"/>
              <a:t>Overview of Vulkan Graphics Pipeline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dirty="0"/>
              <a:t>	&lt;BREAK&gt;</a:t>
            </a:r>
          </a:p>
          <a:p>
            <a:endParaRPr lang="en-US" sz="1000" dirty="0"/>
          </a:p>
          <a:p>
            <a:r>
              <a:rPr lang="en-US" dirty="0"/>
              <a:t>Introduction to Vulkan Programming</a:t>
            </a:r>
          </a:p>
          <a:p>
            <a:pPr lvl="1"/>
            <a:r>
              <a:rPr lang="en-US" dirty="0"/>
              <a:t>Setup</a:t>
            </a:r>
          </a:p>
          <a:p>
            <a:pPr lvl="1"/>
            <a:r>
              <a:rPr lang="en-US" dirty="0"/>
              <a:t>GLFW</a:t>
            </a:r>
          </a:p>
          <a:p>
            <a:pPr lvl="1"/>
            <a:r>
              <a:rPr lang="en-US" dirty="0"/>
              <a:t>Components of a Vulkan Program</a:t>
            </a:r>
          </a:p>
          <a:p>
            <a:pPr lvl="1"/>
            <a:r>
              <a:rPr lang="en-US" dirty="0"/>
              <a:t>Hello Triangle Example</a:t>
            </a:r>
          </a:p>
          <a:p>
            <a:pPr lvl="1"/>
            <a:r>
              <a:rPr lang="en-US" dirty="0"/>
              <a:t>Drawing, Coordinate System</a:t>
            </a:r>
          </a:p>
          <a:p>
            <a:pPr lvl="1"/>
            <a:r>
              <a:rPr lang="en-US" dirty="0"/>
              <a:t>Introduction to Shaders / GLSL / SPIR-V</a:t>
            </a:r>
          </a:p>
          <a:p>
            <a:endParaRPr lang="en-AU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The Rendering Pipeline">
            <a:extLst>
              <a:ext uri="{FF2B5EF4-FFF2-40B4-BE49-F238E27FC236}">
                <a16:creationId xmlns:a16="http://schemas.microsoft.com/office/drawing/2014/main" id="{65646F0A-0D40-FC6B-A34B-E5478A234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025" y="8727"/>
            <a:ext cx="9917723" cy="754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0304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354" y="1266924"/>
            <a:ext cx="5116702" cy="6010094"/>
          </a:xfrm>
          <a:prstGeom prst="rect">
            <a:avLst/>
          </a:prstGeom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737787" y="48195"/>
            <a:ext cx="11303323" cy="1680348"/>
          </a:xfrm>
        </p:spPr>
        <p:txBody>
          <a:bodyPr/>
          <a:lstStyle/>
          <a:p>
            <a:pPr lvl="0"/>
            <a:r>
              <a:rPr lang="en-AU" sz="5333" b="1" dirty="0"/>
              <a:t>Rasterization</a:t>
            </a:r>
            <a:endParaRPr lang="en-AU" b="1" dirty="0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6869219" y="1401666"/>
            <a:ext cx="5902095" cy="7034022"/>
          </a:xfrm>
        </p:spPr>
        <p:txBody>
          <a:bodyPr wrap="square" lIns="0" tIns="0" rIns="0" bIns="0" anchor="t" anchorCtr="0">
            <a:noAutofit/>
          </a:bodyPr>
          <a:lstStyle/>
          <a:p>
            <a:pPr>
              <a:spcAft>
                <a:spcPts val="1889"/>
              </a:spcAft>
              <a:buSzPct val="45000"/>
              <a:buFont typeface="StarSymbol"/>
              <a:buChar char="●"/>
            </a:pPr>
            <a:r>
              <a:rPr lang="en-AU" sz="3733" dirty="0"/>
              <a:t>Frame buffer is subdivided into a grid of pixels</a:t>
            </a:r>
          </a:p>
          <a:p>
            <a:pPr>
              <a:spcAft>
                <a:spcPts val="1889"/>
              </a:spcAft>
              <a:buSzPct val="45000"/>
              <a:buFont typeface="StarSymbol"/>
              <a:buChar char="●"/>
            </a:pPr>
            <a:r>
              <a:rPr lang="en-AU" sz="3733" dirty="0"/>
              <a:t>Determine which pixels are covered by the primitive</a:t>
            </a:r>
          </a:p>
          <a:p>
            <a:pPr>
              <a:spcAft>
                <a:spcPts val="1889"/>
              </a:spcAft>
              <a:buSzPct val="45000"/>
              <a:buFont typeface="StarSymbol"/>
              <a:buChar char="●"/>
            </a:pPr>
            <a:r>
              <a:rPr lang="en-AU" sz="3733" dirty="0"/>
              <a:t>Fragment – data relevant to a pixel, finally resolves to a colour/output value (RGB, luminance etc.)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Getting started with pipelines | Learning Vulkan">
            <a:extLst>
              <a:ext uri="{FF2B5EF4-FFF2-40B4-BE49-F238E27FC236}">
                <a16:creationId xmlns:a16="http://schemas.microsoft.com/office/drawing/2014/main" id="{83A405B3-E1FC-4B26-EAC5-86342D7D9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850" y="0"/>
            <a:ext cx="8218488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0650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Graphics Pipeline">
            <a:extLst>
              <a:ext uri="{FF2B5EF4-FFF2-40B4-BE49-F238E27FC236}">
                <a16:creationId xmlns:a16="http://schemas.microsoft.com/office/drawing/2014/main" id="{E1EF3B58-3CDD-6A85-FB31-D6827A3F39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39"/>
          <a:stretch/>
        </p:blipFill>
        <p:spPr bwMode="auto">
          <a:xfrm>
            <a:off x="622803" y="146594"/>
            <a:ext cx="6092947" cy="709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AF94A-D01D-F516-611F-0410F5FE3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9661" y="1088454"/>
            <a:ext cx="4967879" cy="5372269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Vulkan Graphics Pipeline</a:t>
            </a:r>
          </a:p>
        </p:txBody>
      </p:sp>
    </p:spTree>
    <p:extLst>
      <p:ext uri="{BB962C8B-B14F-4D97-AF65-F5344CB8AC3E}">
        <p14:creationId xmlns:p14="http://schemas.microsoft.com/office/powerpoint/2010/main" val="9239729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DD10AE97-2C25-7C0B-A29F-FC3B8FDAB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1313"/>
            <a:ext cx="13439775" cy="433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76B530-11BB-7454-692F-E63BDAB9B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629148"/>
          </a:xfrm>
        </p:spPr>
        <p:txBody>
          <a:bodyPr>
            <a:normAutofit fontScale="90000"/>
          </a:bodyPr>
          <a:lstStyle/>
          <a:p>
            <a:r>
              <a:rPr lang="en-AU" b="1" dirty="0"/>
              <a:t>The Vulkan Application</a:t>
            </a:r>
          </a:p>
        </p:txBody>
      </p:sp>
    </p:spTree>
    <p:extLst>
      <p:ext uri="{BB962C8B-B14F-4D97-AF65-F5344CB8AC3E}">
        <p14:creationId xmlns:p14="http://schemas.microsoft.com/office/powerpoint/2010/main" val="33779490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DE520-0D9F-B8E8-944B-E389B16DF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Vulkan Sample – Hello Triangle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2CD4D-EBB2-317F-C3F8-A6499A02A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3200" dirty="0"/>
              <a:t>Development Environment </a:t>
            </a:r>
          </a:p>
          <a:p>
            <a:pPr lvl="1"/>
            <a:r>
              <a:rPr lang="en-AU" dirty="0"/>
              <a:t>VS2017/C++17</a:t>
            </a:r>
          </a:p>
          <a:p>
            <a:pPr lvl="1"/>
            <a:r>
              <a:rPr lang="en-AU" dirty="0"/>
              <a:t>Vulkan 1.3.250.1</a:t>
            </a:r>
          </a:p>
          <a:p>
            <a:pPr lvl="1"/>
            <a:r>
              <a:rPr lang="en-AU" dirty="0"/>
              <a:t>GLFW 3.0.4</a:t>
            </a:r>
          </a:p>
          <a:p>
            <a:pPr lvl="1"/>
            <a:r>
              <a:rPr lang="en-AU" dirty="0"/>
              <a:t>GLM</a:t>
            </a:r>
          </a:p>
          <a:p>
            <a:pPr lvl="1"/>
            <a:r>
              <a:rPr lang="en-AU" dirty="0"/>
              <a:t>STB (for texture load)</a:t>
            </a:r>
          </a:p>
          <a:p>
            <a:r>
              <a:rPr lang="en-AU" dirty="0"/>
              <a:t>Source: </a:t>
            </a:r>
            <a:r>
              <a:rPr lang="en-AU" dirty="0">
                <a:hlinkClick r:id="rId2"/>
              </a:rPr>
              <a:t>https://vulkan-tutorial.com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490638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5FDCBE-E57E-7957-9D39-DCFDC67AE9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313"/>
          <a:stretch/>
        </p:blipFill>
        <p:spPr>
          <a:xfrm>
            <a:off x="363415" y="562149"/>
            <a:ext cx="12445709" cy="23920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FDAF17-AB8B-B569-E88D-35D5CF76235E}"/>
              </a:ext>
            </a:extLst>
          </p:cNvPr>
          <p:cNvSpPr txBox="1"/>
          <p:nvPr/>
        </p:nvSpPr>
        <p:spPr>
          <a:xfrm>
            <a:off x="744982" y="5287107"/>
            <a:ext cx="670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/>
              <a:t>See: </a:t>
            </a:r>
          </a:p>
          <a:p>
            <a:r>
              <a:rPr lang="en-AU" sz="2400" b="1" dirty="0">
                <a:hlinkClick r:id="rId3"/>
              </a:rPr>
              <a:t>https://www.glfw.org/docs/3.3/index.html</a:t>
            </a:r>
            <a:endParaRPr lang="en-AU" sz="2400" b="1" dirty="0"/>
          </a:p>
          <a:p>
            <a:endParaRPr lang="en-AU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914EBF-A1F1-0F01-6CE4-37F8516D2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639" y="3033176"/>
            <a:ext cx="6271897" cy="384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180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B1F90-3946-4EE5-A29C-8A24E1A82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1069740"/>
          </a:xfrm>
        </p:spPr>
        <p:txBody>
          <a:bodyPr/>
          <a:lstStyle/>
          <a:p>
            <a:r>
              <a:rPr lang="en-AU" b="1" dirty="0"/>
              <a:t>Visual Studio Setup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674F2C74-23AA-EFEB-0345-1A540587B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986" y="1472223"/>
            <a:ext cx="9075801" cy="585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3541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B1F90-3946-4EE5-A29C-8A24E1A82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708" y="402483"/>
            <a:ext cx="11591806" cy="1461188"/>
          </a:xfrm>
        </p:spPr>
        <p:txBody>
          <a:bodyPr/>
          <a:lstStyle/>
          <a:p>
            <a:r>
              <a:rPr lang="en-AU" b="1" dirty="0"/>
              <a:t>Visual Studio Setup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DA140386-13E5-82E6-BA71-824C01A33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953" y="1863671"/>
            <a:ext cx="6891867" cy="516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8338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B1F90-3946-4EE5-A29C-8A24E1A8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Visual Studio Setup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DA140386-13E5-82E6-BA71-824C01A33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953" y="1863671"/>
            <a:ext cx="6891867" cy="516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261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wrap="square" lIns="0" tIns="42237" rIns="0" bIns="0" anchor="ctr" anchorCtr="1">
            <a:noAutofit/>
          </a:bodyPr>
          <a:lstStyle/>
          <a:p>
            <a:pPr>
              <a:tabLst>
                <a:tab pos="965231" algn="l"/>
                <a:tab pos="1930463" algn="l"/>
                <a:tab pos="2893580" algn="l"/>
                <a:tab pos="3858810" algn="l"/>
                <a:tab pos="4824044" algn="l"/>
                <a:tab pos="5791394" algn="l"/>
                <a:tab pos="6756626" algn="l"/>
                <a:tab pos="7721857" algn="l"/>
                <a:tab pos="8684973" algn="l"/>
                <a:tab pos="9650204" algn="l"/>
                <a:tab pos="10615436" algn="l"/>
                <a:tab pos="11582786" algn="l"/>
              </a:tabLst>
            </a:pPr>
            <a:r>
              <a:rPr lang="en-US" altLang="en-US" sz="4800" b="1" dirty="0"/>
              <a:t>Setup and Resources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DACC10-8D18-F3FE-2DB5-CE1BB0C06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900"/>
              </a:spcAft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 dirty="0"/>
              <a:t>Course Content (will be updated progressively)</a:t>
            </a:r>
          </a:p>
          <a:p>
            <a:pPr marL="0" indent="0">
              <a:spcAft>
                <a:spcPts val="1900"/>
              </a:spcAft>
              <a:buSzPct val="45000"/>
              <a:buNone/>
            </a:pPr>
            <a:r>
              <a:rPr lang="en-US" altLang="en-US" sz="3200" dirty="0">
                <a:hlinkClick r:id="rId3"/>
              </a:rPr>
              <a:t>https://github.com/kbvis3d/toshiba-vulkan-2023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81774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B1F90-3946-4EE5-A29C-8A24E1A8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Visual Studio Directories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0A828E7F-C6B7-BE12-D26D-DCBEDAE2B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84" y="2059008"/>
            <a:ext cx="7282926" cy="216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9AF3181B-64B2-7AE9-213B-CB4187C3D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84" y="4714393"/>
            <a:ext cx="7282926" cy="216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4360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B1F90-3946-4EE5-A29C-8A24E1A82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790575"/>
          </a:xfrm>
        </p:spPr>
        <p:txBody>
          <a:bodyPr/>
          <a:lstStyle/>
          <a:p>
            <a:r>
              <a:rPr lang="en-AU" b="1" dirty="0"/>
              <a:t>Visual Studio Linker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D0958054-C9F7-B59C-8D25-E93D76A5F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84" y="1504462"/>
            <a:ext cx="10568522" cy="543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2D160F4E-667A-B453-068C-D5ADED091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540" y="3173534"/>
            <a:ext cx="4276725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3231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B1F90-3946-4EE5-A29C-8A24E1A8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C++17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AA1A158D-2C73-4853-21DE-C34E96BE5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84" y="2012414"/>
            <a:ext cx="11237446" cy="312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2158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 descr="Vulkan API Objects">
            <a:extLst>
              <a:ext uri="{FF2B5EF4-FFF2-40B4-BE49-F238E27FC236}">
                <a16:creationId xmlns:a16="http://schemas.microsoft.com/office/drawing/2014/main" id="{2DA3D450-3F65-D759-9A8D-3934066F7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223003" cy="739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7841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Getting started with the Vulkan programming model | Learning Vulkan">
            <a:extLst>
              <a:ext uri="{FF2B5EF4-FFF2-40B4-BE49-F238E27FC236}">
                <a16:creationId xmlns:a16="http://schemas.microsoft.com/office/drawing/2014/main" id="{C6D43969-85F2-A445-10AF-9DECD78D3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4" y="1399320"/>
            <a:ext cx="10487025" cy="527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3199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90CBE-AE55-4D1B-C199-F34D0F199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708" y="1"/>
            <a:ext cx="11591806" cy="1348154"/>
          </a:xfrm>
        </p:spPr>
        <p:txBody>
          <a:bodyPr/>
          <a:lstStyle/>
          <a:p>
            <a:r>
              <a:rPr lang="en-AU" b="1" dirty="0"/>
              <a:t>Hello Triangle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52F408-D8F5-1B51-3A26-6FF7E6CC1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515" y="1602940"/>
            <a:ext cx="6119390" cy="48696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B27C51-ADF3-FC42-28B0-BFCC637125FA}"/>
              </a:ext>
            </a:extLst>
          </p:cNvPr>
          <p:cNvSpPr txBox="1"/>
          <p:nvPr/>
        </p:nvSpPr>
        <p:spPr>
          <a:xfrm>
            <a:off x="3220549" y="6727327"/>
            <a:ext cx="67173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hlinkClick r:id="rId3"/>
              </a:rPr>
              <a:t>https://vulkan-tutorial.com/Drawing_a_triangle/Setup/Base_code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331204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DF109-B896-FAA6-CE7E-9614CBE64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General Structure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7C3D75-DB7B-CBFA-0E3F-A783523A80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5736" y="2637692"/>
            <a:ext cx="4334677" cy="3831780"/>
          </a:xfrm>
        </p:spPr>
        <p:txBody>
          <a:bodyPr>
            <a:normAutofit/>
          </a:bodyPr>
          <a:lstStyle/>
          <a:p>
            <a:r>
              <a:rPr lang="en-AU" sz="2400" dirty="0" err="1"/>
              <a:t>VulkanTutorial</a:t>
            </a:r>
            <a:r>
              <a:rPr lang="en-AU" sz="2400" dirty="0"/>
              <a:t>\00_base_code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06527B-460A-44D0-3212-09D942B5E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022" y="232219"/>
            <a:ext cx="5845963" cy="708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5222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2C3FEDF6-9CE4-D652-BD19-557BFD032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4" y="132853"/>
            <a:ext cx="11591806" cy="699486"/>
          </a:xfrm>
        </p:spPr>
        <p:txBody>
          <a:bodyPr>
            <a:normAutofit fontScale="90000"/>
          </a:bodyPr>
          <a:lstStyle/>
          <a:p>
            <a:r>
              <a:rPr lang="en-AU" b="1" dirty="0"/>
              <a:t>Creating an Instance </a:t>
            </a:r>
            <a:r>
              <a:rPr lang="en-AU" sz="3600" b="1" dirty="0"/>
              <a:t>(</a:t>
            </a:r>
            <a:r>
              <a:rPr lang="en-AU" sz="3600" b="1" dirty="0" err="1"/>
              <a:t>VulkanTutorial</a:t>
            </a:r>
            <a:r>
              <a:rPr lang="en-AU" sz="3600" b="1" dirty="0"/>
              <a:t>\15_hello_triangle)</a:t>
            </a:r>
            <a:endParaRPr lang="en-AU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9FA176-04BB-09CC-28DA-69171E383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83" y="951723"/>
            <a:ext cx="9712427" cy="638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141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DF109-B896-FAA6-CE7E-9614CBE6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39070"/>
            <a:ext cx="11591806" cy="1109792"/>
          </a:xfrm>
        </p:spPr>
        <p:txBody>
          <a:bodyPr/>
          <a:lstStyle/>
          <a:p>
            <a:r>
              <a:rPr lang="en-AU" dirty="0"/>
              <a:t>Creating an Instance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BFC1BB-6542-13C7-547E-05A99920A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84" y="1097364"/>
            <a:ext cx="8759278" cy="626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812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reate a Swapchain">
            <a:extLst>
              <a:ext uri="{FF2B5EF4-FFF2-40B4-BE49-F238E27FC236}">
                <a16:creationId xmlns:a16="http://schemas.microsoft.com/office/drawing/2014/main" id="{FA8D1F13-0071-613D-764B-8542A9D5E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877" y="339970"/>
            <a:ext cx="8897470" cy="712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734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D968C-332D-2316-D8F3-976CA4AC0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379037"/>
            <a:ext cx="11591806" cy="1461188"/>
          </a:xfrm>
        </p:spPr>
        <p:txBody>
          <a:bodyPr/>
          <a:lstStyle/>
          <a:p>
            <a:r>
              <a:rPr lang="en-AU" b="1" dirty="0"/>
              <a:t>Graphics Primer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B1DEF-26D2-B27E-D66A-E6C5B0801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985" y="1840225"/>
            <a:ext cx="11591806" cy="4968733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Skim through the included introductory material to understand the primary motivation behind graphics APIs:</a:t>
            </a:r>
          </a:p>
          <a:p>
            <a:pPr lvl="1"/>
            <a:r>
              <a:rPr lang="en-AU" dirty="0"/>
              <a:t>Perspective Projection and Rasterization</a:t>
            </a:r>
          </a:p>
          <a:p>
            <a:pPr lvl="1"/>
            <a:r>
              <a:rPr lang="en-AU" dirty="0"/>
              <a:t>Spatial Transformations</a:t>
            </a:r>
          </a:p>
          <a:p>
            <a:pPr lvl="1"/>
            <a:r>
              <a:rPr lang="en-AU" dirty="0"/>
              <a:t>The Rendering Equation</a:t>
            </a:r>
          </a:p>
          <a:p>
            <a:pPr lvl="1"/>
            <a:r>
              <a:rPr lang="en-AU" dirty="0"/>
              <a:t>Depth and Transparency</a:t>
            </a:r>
          </a:p>
          <a:p>
            <a:pPr lvl="1"/>
            <a:endParaRPr lang="en-AU" dirty="0"/>
          </a:p>
          <a:p>
            <a:pPr marL="0" indent="0">
              <a:buNone/>
            </a:pPr>
            <a:r>
              <a:rPr lang="en-AU" sz="2800" i="1" dirty="0"/>
              <a:t>Note: The idea is to get a sense of the tasks Vulkan is meant to perform and pick up </a:t>
            </a:r>
            <a:r>
              <a:rPr lang="en-AU" sz="2800" i="1"/>
              <a:t>salient vocabulary</a:t>
            </a:r>
          </a:p>
          <a:p>
            <a:pPr marL="0" indent="0">
              <a:buNone/>
            </a:pPr>
            <a:endParaRPr lang="en-AU" i="1" dirty="0"/>
          </a:p>
          <a:p>
            <a:pPr marL="0" indent="0">
              <a:buNone/>
            </a:pPr>
            <a:r>
              <a:rPr lang="en-AU" dirty="0"/>
              <a:t>For the full course material visit the CMU course page:</a:t>
            </a:r>
          </a:p>
          <a:p>
            <a:pPr marL="0" indent="0">
              <a:buNone/>
            </a:pPr>
            <a:r>
              <a:rPr lang="en-AU" dirty="0">
                <a:hlinkClick r:id="rId2"/>
              </a:rPr>
              <a:t>http://15462.courses.cs.cmu.edu/spring2023/</a:t>
            </a: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536474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22B5B3-6B14-187A-B730-D2717389E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46" y="392254"/>
            <a:ext cx="10993416" cy="68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5593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22B5B3-6B14-187A-B730-D2717389E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46" y="392254"/>
            <a:ext cx="10993416" cy="68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27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Understanding queues and queue families | Learning Vulkan">
            <a:extLst>
              <a:ext uri="{FF2B5EF4-FFF2-40B4-BE49-F238E27FC236}">
                <a16:creationId xmlns:a16="http://schemas.microsoft.com/office/drawing/2014/main" id="{C403F8FF-6D0F-A576-E12D-C1F6E2F57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99" y="3883512"/>
            <a:ext cx="10576236" cy="306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Understanding queues and queue families | Learning Vulkan">
            <a:extLst>
              <a:ext uri="{FF2B5EF4-FFF2-40B4-BE49-F238E27FC236}">
                <a16:creationId xmlns:a16="http://schemas.microsoft.com/office/drawing/2014/main" id="{520A1718-8637-80FC-4773-AF3C95FAE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97" y="607279"/>
            <a:ext cx="7217846" cy="248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418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77932F-F353-C704-F64E-3E7BF3628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83" y="273908"/>
            <a:ext cx="11669256" cy="536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112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FC33BC-A5AC-94C9-0AF3-C1148E85E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61" y="207008"/>
            <a:ext cx="9623262" cy="707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624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4A50AA-25CC-8916-8530-292445B10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365630" cy="703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1222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B97346-38CA-9BD4-E31F-394977AB5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3439775" cy="759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6618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4E4F11-4F69-F13B-9E24-0CAB4BE12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5" y="457196"/>
            <a:ext cx="13349856" cy="606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538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Learning Vulkan | Packt">
            <a:extLst>
              <a:ext uri="{FF2B5EF4-FFF2-40B4-BE49-F238E27FC236}">
                <a16:creationId xmlns:a16="http://schemas.microsoft.com/office/drawing/2014/main" id="{2A57779E-9764-5834-829D-357BF6370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394" y="1957754"/>
            <a:ext cx="10048985" cy="4204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3E58C8-20F2-AF0B-ECBC-330A5015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9720569" cy="995005"/>
          </a:xfrm>
        </p:spPr>
        <p:txBody>
          <a:bodyPr/>
          <a:lstStyle/>
          <a:p>
            <a:r>
              <a:rPr lang="en-AU" b="1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26088819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E3AE89-57BF-78AF-4129-C2312EE6F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72703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675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OS Limitations of Vulkan Multi-GPU Support - PC Perspective">
            <a:extLst>
              <a:ext uri="{FF2B5EF4-FFF2-40B4-BE49-F238E27FC236}">
                <a16:creationId xmlns:a16="http://schemas.microsoft.com/office/drawing/2014/main" id="{F3D0DB5F-E741-4AA4-F98D-5ABA6954D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30" y="104777"/>
            <a:ext cx="12426461" cy="735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6646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A0BA293-5A72-F181-F1EE-1BBBA2BE6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013" y="69850"/>
            <a:ext cx="6381750" cy="741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6115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ADEA21-E193-8886-8FD1-DF9A9C59C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52" y="275327"/>
            <a:ext cx="11618256" cy="681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7142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CAA6DF-7A32-79FF-A728-DEE52A20C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93" y="588160"/>
            <a:ext cx="11921058" cy="29873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291C85-CCEA-F042-408A-6EF9178D3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93" y="3575537"/>
            <a:ext cx="12662738" cy="365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782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98BF61-4C0B-E76A-E14D-19CAB33E0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564" y="-23446"/>
            <a:ext cx="8801467" cy="56198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14A609-0F5E-D075-C8A2-7989441AB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64" y="5678618"/>
            <a:ext cx="7445385" cy="15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387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DA4A17-C855-FB68-4CA8-529F7CDCA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96" y="285006"/>
            <a:ext cx="11966936" cy="679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029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8D9C37-2E99-71F7-0F1A-E80728B10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99" y="539848"/>
            <a:ext cx="12751375" cy="620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172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9733E3-6F1C-6CAE-5806-AB0A8D2A2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592" y="-1"/>
            <a:ext cx="10448589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339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22B5DC-59C7-B24A-D006-DC0FC938A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62" y="269832"/>
            <a:ext cx="9879430" cy="35888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A1E2C3-B595-E47B-D9F7-0934AF9F1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51" y="4035316"/>
            <a:ext cx="11623250" cy="311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228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4BAAB4-0BE4-BC04-DDB0-12E379EA6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579" y="180328"/>
            <a:ext cx="11120616" cy="719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790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BF4682-9FBF-F555-6F20-D722C468C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92" y="928037"/>
            <a:ext cx="12348998" cy="52617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A48913-23F3-CA17-6569-ED205B6E8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26" y="233878"/>
            <a:ext cx="3970364" cy="48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8916A2-06AC-14B6-5F58-0245F1BE8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31"/>
            <a:ext cx="13480073" cy="753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823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3D0570-38C3-901F-1309-88EF5AA60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98" y="119865"/>
            <a:ext cx="11294178" cy="731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663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7EF9BA-9CA8-4904-2C8F-709091940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31" y="288032"/>
            <a:ext cx="9907925" cy="26544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998DF9-4279-348F-147C-E21FDABCC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31" y="3179478"/>
            <a:ext cx="8558133" cy="40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507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Window System Integration (WSI) :: Vulkan Documentation Project Demo">
            <a:extLst>
              <a:ext uri="{FF2B5EF4-FFF2-40B4-BE49-F238E27FC236}">
                <a16:creationId xmlns:a16="http://schemas.microsoft.com/office/drawing/2014/main" id="{CCF7DAC0-CBB7-5677-1AEC-0ED924C70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859460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4890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wsi_engine">
            <a:extLst>
              <a:ext uri="{FF2B5EF4-FFF2-40B4-BE49-F238E27FC236}">
                <a16:creationId xmlns:a16="http://schemas.microsoft.com/office/drawing/2014/main" id="{4C41C00F-7831-8D82-FC26-24DE8B404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13" y="1559169"/>
            <a:ext cx="12627604" cy="44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9645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enter image description here">
            <a:extLst>
              <a:ext uri="{FF2B5EF4-FFF2-40B4-BE49-F238E27FC236}">
                <a16:creationId xmlns:a16="http://schemas.microsoft.com/office/drawing/2014/main" id="{F81171D0-9D7E-3B77-04DF-4AA52CE96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584" y="326169"/>
            <a:ext cx="9176605" cy="690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4452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EED064-8139-1BDA-E215-633B82BF7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67" y="344844"/>
            <a:ext cx="12297705" cy="507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1242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0CC8E0-41ED-3DFD-7228-8D0579115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43" y="455557"/>
            <a:ext cx="10937734" cy="688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8EFBA8-78F2-5D12-F253-65B909FF5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181" y="4600452"/>
            <a:ext cx="3096221" cy="230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405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AADB59-BD62-86A4-2EE6-E226D32BF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429" y="243934"/>
            <a:ext cx="10188916" cy="70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991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F9BCDC-A659-A94E-58A7-83B66897B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13" y="272991"/>
            <a:ext cx="12093325" cy="695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9561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D71379-9CE3-E17D-C278-A4513B849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72" y="251171"/>
            <a:ext cx="11733429" cy="705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66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F99F8F-7AC8-AD45-EEE8-B50271949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684"/>
            <a:ext cx="13439775" cy="757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111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7660B2-2D0B-CD77-8A45-FC622BB65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55" y="363350"/>
            <a:ext cx="12635814" cy="35629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4F8FB3-C469-2206-E56B-E89B3579F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55" y="4243132"/>
            <a:ext cx="8823430" cy="239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111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C30574-8E26-5179-B0EC-769A3661E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59" y="380174"/>
            <a:ext cx="12745894" cy="586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708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7D6D07-427C-DD3F-B175-0790D2489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94" y="480645"/>
            <a:ext cx="12151976" cy="641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2556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A4F55A-5929-C7D9-30C4-6BE23D279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75" y="429641"/>
            <a:ext cx="10792091" cy="661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73840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177597-1CDE-FADD-341D-7B7D7E477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05" y="193005"/>
            <a:ext cx="12062564" cy="717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7921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61BB-E611-BBC8-AA68-F0765A1D5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Shader Compilation to SPIR-V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10BB1E-661B-38D2-12E5-CD5B55D54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84" y="2040334"/>
            <a:ext cx="11072231" cy="30943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332EF3-30EA-EE7D-F8EF-B317D45C0E51}"/>
              </a:ext>
            </a:extLst>
          </p:cNvPr>
          <p:cNvSpPr txBox="1"/>
          <p:nvPr/>
        </p:nvSpPr>
        <p:spPr>
          <a:xfrm>
            <a:off x="3358662" y="3596026"/>
            <a:ext cx="6717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Shader Compilation to SPIR-V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1AF19A-57BD-4183-CECF-79D6FE0FC3E4}"/>
              </a:ext>
            </a:extLst>
          </p:cNvPr>
          <p:cNvSpPr txBox="1"/>
          <p:nvPr/>
        </p:nvSpPr>
        <p:spPr>
          <a:xfrm>
            <a:off x="923984" y="5917195"/>
            <a:ext cx="6717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Note: You could instead use </a:t>
            </a:r>
            <a:r>
              <a:rPr lang="en-AU" b="1" i="0" dirty="0" err="1">
                <a:effectLst/>
                <a:latin typeface="Roboto" panose="02000000000000000000" pitchFamily="2" charset="0"/>
              </a:rPr>
              <a:t>glslangValidator</a:t>
            </a:r>
            <a:r>
              <a:rPr lang="en-AU" b="1" i="0" dirty="0">
                <a:solidFill>
                  <a:srgbClr val="BCC0C3"/>
                </a:solidFill>
                <a:effectLst/>
                <a:latin typeface="Roboto" panose="02000000000000000000" pitchFamily="2" charset="0"/>
              </a:rPr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622572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845C2E-2D18-80CA-07AD-A059CB9ED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20" y="691662"/>
            <a:ext cx="12035813" cy="611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3974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0F1E72-6CB8-A83C-4400-B136161F7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45" y="397285"/>
            <a:ext cx="11871337" cy="558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75661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45FBCD-6D9E-EA98-B19C-690FD31B1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88" y="308147"/>
            <a:ext cx="11908704" cy="698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82337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EE5402-8965-56FA-DA0B-E3F0C3E4E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66" y="382084"/>
            <a:ext cx="10377989" cy="3603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97A53D-13C8-A464-1DB7-7E5BED3C1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66" y="3985846"/>
            <a:ext cx="6285114" cy="319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8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ED1C23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20812</TotalTime>
  <Words>1932</Words>
  <Application>Microsoft Office PowerPoint</Application>
  <PresentationFormat>Custom</PresentationFormat>
  <Paragraphs>398</Paragraphs>
  <Slides>181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181</vt:i4>
      </vt:variant>
    </vt:vector>
  </HeadingPairs>
  <TitlesOfParts>
    <vt:vector size="196" baseType="lpstr">
      <vt:lpstr>Arial</vt:lpstr>
      <vt:lpstr>Calibri</vt:lpstr>
      <vt:lpstr>Calibri Light</vt:lpstr>
      <vt:lpstr>Cascadia Mono</vt:lpstr>
      <vt:lpstr>Courier New</vt:lpstr>
      <vt:lpstr>NimbusMonL-Bold</vt:lpstr>
      <vt:lpstr>NimbusMonL-Regu</vt:lpstr>
      <vt:lpstr>Roboto</vt:lpstr>
      <vt:lpstr>Roboto Slab</vt:lpstr>
      <vt:lpstr>StarSymbol</vt:lpstr>
      <vt:lpstr>Times New Roman</vt:lpstr>
      <vt:lpstr>Wingdings</vt:lpstr>
      <vt:lpstr>Wingdings 3</vt:lpstr>
      <vt:lpstr>Office Theme</vt:lpstr>
      <vt:lpstr>1_Office Theme</vt:lpstr>
      <vt:lpstr>PowerPoint Presentation</vt:lpstr>
      <vt:lpstr>Karthik Bala - Introduction</vt:lpstr>
      <vt:lpstr>PowerPoint Presentation</vt:lpstr>
      <vt:lpstr>DAY1 - Agenda</vt:lpstr>
      <vt:lpstr>Setup and Resources</vt:lpstr>
      <vt:lpstr>Graphics Primer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Pre-Vulkan - History of OpenGL</vt:lpstr>
      <vt:lpstr>PowerPoint Presentation</vt:lpstr>
      <vt:lpstr>Graphics Pipeline</vt:lpstr>
      <vt:lpstr>OpenGL Pipeline (Fixed-Function)</vt:lpstr>
      <vt:lpstr>Simpler Times</vt:lpstr>
      <vt:lpstr>PowerPoint Presentation</vt:lpstr>
      <vt:lpstr>Programmable Pipeline</vt:lpstr>
      <vt:lpstr>Shaders</vt:lpstr>
      <vt:lpstr>Fixed vs. Programmable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VULKAN THE BEGINNINGS</vt:lpstr>
      <vt:lpstr>VULKAN THE BEGINNINGS</vt:lpstr>
      <vt:lpstr>VULKAN THE BEGINNINGS</vt:lpstr>
      <vt:lpstr>VULKAN THE BEGINNINGS</vt:lpstr>
      <vt:lpstr>VULKAN THE BEGINNINGS</vt:lpstr>
      <vt:lpstr>VULKAN THE BEGINNINGS</vt:lpstr>
      <vt:lpstr>VULKAN DO I NEED IT?</vt:lpstr>
      <vt:lpstr>VULKAN DO I NEED IT?</vt:lpstr>
      <vt:lpstr>VULKAN DO I NEED IT?</vt:lpstr>
      <vt:lpstr>Hardware-accelerated Graphics Pipeline</vt:lpstr>
      <vt:lpstr>PowerPoint Presentation</vt:lpstr>
      <vt:lpstr>Rasterization</vt:lpstr>
      <vt:lpstr>PowerPoint Presentation</vt:lpstr>
      <vt:lpstr>PowerPoint Presentation</vt:lpstr>
      <vt:lpstr>The Vulkan Application</vt:lpstr>
      <vt:lpstr>Vulkan Sample – Hello Triangle</vt:lpstr>
      <vt:lpstr>PowerPoint Presentation</vt:lpstr>
      <vt:lpstr>Visual Studio Setup</vt:lpstr>
      <vt:lpstr>Visual Studio Setup</vt:lpstr>
      <vt:lpstr>Visual Studio Setup</vt:lpstr>
      <vt:lpstr>Visual Studio Directories</vt:lpstr>
      <vt:lpstr>Visual Studio Linker</vt:lpstr>
      <vt:lpstr>C++17</vt:lpstr>
      <vt:lpstr>PowerPoint Presentation</vt:lpstr>
      <vt:lpstr>PowerPoint Presentation</vt:lpstr>
      <vt:lpstr>Hello Triangle</vt:lpstr>
      <vt:lpstr>General Structure</vt:lpstr>
      <vt:lpstr>Creating an Instance (VulkanTutorial\15_hello_triangle)</vt:lpstr>
      <vt:lpstr>Creating an Instance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Shader Compilation to SPIR-V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2 - 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Hello Texture – VulkanTutorial\26_texture_mapping</vt:lpstr>
      <vt:lpstr>PowerPoint Presentation</vt:lpstr>
      <vt:lpstr>PowerPoint Presentation</vt:lpstr>
      <vt:lpstr>PowerPoint Presentation</vt:lpstr>
      <vt:lpstr>PowerPoint Presentation</vt:lpstr>
      <vt:lpstr>Loading the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Layout Transitions</vt:lpstr>
      <vt:lpstr>PowerPoint Presentation</vt:lpstr>
      <vt:lpstr>Layout Transitions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Texture Coordinate Input Attribute</vt:lpstr>
      <vt:lpstr>Vertex Shader</vt:lpstr>
      <vt:lpstr>Fragment Shader</vt:lpstr>
      <vt:lpstr>PowerPoint Presentation</vt:lpstr>
      <vt:lpstr>PowerPoint Presentation</vt:lpstr>
      <vt:lpstr>PowerPoint Presentation</vt:lpstr>
      <vt:lpstr>CUDA/Vulkan Interop – CUDA\vulkanImageCUDA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KBVIS</dc:creator>
  <cp:lastModifiedBy>Karthik Bala</cp:lastModifiedBy>
  <cp:revision>1068</cp:revision>
  <cp:lastPrinted>1601-01-01T00:00:00Z</cp:lastPrinted>
  <dcterms:created xsi:type="dcterms:W3CDTF">2009-04-16T06:02:33Z</dcterms:created>
  <dcterms:modified xsi:type="dcterms:W3CDTF">2023-08-08T23:44:47Z</dcterms:modified>
</cp:coreProperties>
</file>